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707" r:id="rId2"/>
    <p:sldMasterId id="2147483731" r:id="rId3"/>
  </p:sldMasterIdLst>
  <p:notesMasterIdLst>
    <p:notesMasterId r:id="rId23"/>
  </p:notesMasterIdLst>
  <p:sldIdLst>
    <p:sldId id="636" r:id="rId4"/>
    <p:sldId id="1766" r:id="rId5"/>
    <p:sldId id="644" r:id="rId6"/>
    <p:sldId id="1735" r:id="rId7"/>
    <p:sldId id="1731" r:id="rId8"/>
    <p:sldId id="1762" r:id="rId9"/>
    <p:sldId id="1761" r:id="rId10"/>
    <p:sldId id="1738" r:id="rId11"/>
    <p:sldId id="1737" r:id="rId12"/>
    <p:sldId id="1740" r:id="rId13"/>
    <p:sldId id="1741" r:id="rId14"/>
    <p:sldId id="1745" r:id="rId15"/>
    <p:sldId id="1752" r:id="rId16"/>
    <p:sldId id="1764" r:id="rId17"/>
    <p:sldId id="1742" r:id="rId18"/>
    <p:sldId id="1750" r:id="rId19"/>
    <p:sldId id="1751" r:id="rId20"/>
    <p:sldId id="624" r:id="rId21"/>
    <p:sldId id="173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6"/>
            <p14:sldId id="1766"/>
            <p14:sldId id="644"/>
            <p14:sldId id="1735"/>
            <p14:sldId id="1731"/>
            <p14:sldId id="1762"/>
            <p14:sldId id="1761"/>
            <p14:sldId id="1738"/>
            <p14:sldId id="1737"/>
            <p14:sldId id="1740"/>
            <p14:sldId id="1741"/>
            <p14:sldId id="1745"/>
            <p14:sldId id="1752"/>
            <p14:sldId id="1764"/>
            <p14:sldId id="1742"/>
            <p14:sldId id="1750"/>
            <p14:sldId id="1751"/>
            <p14:sldId id="624"/>
            <p14:sldId id="17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Fish Zheng" initials="FZ" lastIdx="1" clrIdx="1">
    <p:extLst>
      <p:ext uri="{19B8F6BF-5375-455C-9EA6-DF929625EA0E}">
        <p15:presenceInfo xmlns:p15="http://schemas.microsoft.com/office/powerpoint/2012/main" userId="784d355a392b2c52" providerId="Windows Live"/>
      </p:ext>
    </p:extLst>
  </p:cmAuthor>
  <p:cmAuthor id="3" name="赵峰" initials="赵峰" lastIdx="1" clrIdx="2">
    <p:extLst>
      <p:ext uri="{19B8F6BF-5375-455C-9EA6-DF929625EA0E}">
        <p15:presenceInfo xmlns:p15="http://schemas.microsoft.com/office/powerpoint/2012/main" userId="c2fcaa6d5ae73b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EAB6E"/>
    <a:srgbClr val="9A0001"/>
    <a:srgbClr val="BFBFBF"/>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97" autoAdjust="0"/>
    <p:restoredTop sz="73665" autoAdjust="0"/>
  </p:normalViewPr>
  <p:slideViewPr>
    <p:cSldViewPr snapToGrid="0">
      <p:cViewPr varScale="1">
        <p:scale>
          <a:sx n="83" d="100"/>
          <a:sy n="83" d="100"/>
        </p:scale>
        <p:origin x="870" y="84"/>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3-08-08T13:53:23.146"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2023/8/9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27186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3579408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981018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In our design, EMIS has 4-layers architecture.</a:t>
            </a:r>
            <a:r>
              <a:rPr kumimoji="1" lang="en-US" altLang="zh-CN" dirty="0"/>
              <a:t>From bottom to top, they are :</a:t>
            </a:r>
          </a:p>
          <a:p>
            <a:endParaRPr kumimoji="1" lang="en-US" altLang="zh-CN" dirty="0"/>
          </a:p>
          <a:p>
            <a:r>
              <a:rPr kumimoji="1" lang="en-US" altLang="zh-CN" dirty="0"/>
              <a:t>The first layer, multi-identifiers, it </a:t>
            </a:r>
            <a:r>
              <a:rPr kumimoji="1" lang="en-US" altLang="zh-CN" dirty="0" err="1"/>
              <a:t>constructes</a:t>
            </a:r>
            <a:r>
              <a:rPr kumimoji="1" lang="en-US" altLang="zh-CN" dirty="0"/>
              <a:t> a space to manage the Identifier contracts.</a:t>
            </a:r>
          </a:p>
          <a:p>
            <a:endParaRPr kumimoji="1" lang="en-US" altLang="zh-CN" dirty="0"/>
          </a:p>
          <a:p>
            <a:r>
              <a:rPr kumimoji="1" lang="en-US" altLang="zh-CN" dirty="0"/>
              <a:t>The second layer is username layer, the aim is to build a name service for user.</a:t>
            </a:r>
          </a:p>
          <a:p>
            <a:endParaRPr kumimoji="1" lang="en-US" altLang="zh-CN" dirty="0"/>
          </a:p>
          <a:p>
            <a:r>
              <a:rPr kumimoji="1" lang="en-US" altLang="zh-CN" dirty="0"/>
              <a:t>The third layer is index layer, to build a bridge between on-chain data and off-chain resource.</a:t>
            </a:r>
          </a:p>
          <a:p>
            <a:endParaRPr kumimoji="1" lang="en-US" altLang="zh-CN" dirty="0"/>
          </a:p>
          <a:p>
            <a:r>
              <a:rPr kumimoji="1" lang="en-US" altLang="zh-CN" dirty="0"/>
              <a:t>The last layer’s function is store off-chain data.</a:t>
            </a:r>
            <a:endParaRPr kumimoji="1"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17348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The first layer is called multiple identifers layer. I </a:t>
            </a:r>
            <a:r>
              <a:rPr lang="en-US" altLang="zh-CN" sz="1800" b="0" i="0" u="none" strike="noStrike" spc="0" dirty="0">
                <a:solidFill>
                  <a:srgbClr val="333333"/>
                </a:solidFill>
                <a:effectLst/>
                <a:latin typeface="等线" panose="02010600030101010101" pitchFamily="2" charset="-122"/>
                <a:ea typeface="等线" panose="02010600030101010101" pitchFamily="2" charset="-122"/>
              </a:rPr>
              <a:t>build</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a </a:t>
            </a:r>
            <a:r>
              <a:rPr lang="en-US" altLang="zh-CN" sz="1800" b="0" i="0" u="none" strike="noStrike" spc="0" dirty="0">
                <a:solidFill>
                  <a:srgbClr val="333333"/>
                </a:solidFill>
                <a:effectLst/>
                <a:latin typeface="等线" panose="02010600030101010101" pitchFamily="2" charset="-122"/>
                <a:ea typeface="等线" panose="02010600030101010101" pitchFamily="2" charset="-122"/>
              </a:rPr>
              <a:t>smart contract</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space, and every contract has it's own responsibility. </a:t>
            </a:r>
          </a:p>
          <a:p>
            <a:pPr marL="0" marR="0" algn="l">
              <a:spcBef>
                <a:spcPts val="300"/>
              </a:spcBef>
              <a:spcAft>
                <a:spcPts val="300"/>
              </a:spcAft>
            </a:pPr>
            <a:endParaRPr lang="en" altLang="zh-CN" sz="1800" b="0" i="0" u="none" strike="noStrike" spc="0" dirty="0">
              <a:solidFill>
                <a:srgbClr val="333333"/>
              </a:solidFill>
              <a:effectLst/>
              <a:latin typeface="等线" panose="02010600030101010101" pitchFamily="2" charset="-122"/>
              <a:ea typeface="等线" panose="02010600030101010101" pitchFamily="2" charset="-122"/>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For example, IP</a:t>
            </a:r>
            <a:r>
              <a:rPr lang="en-US" altLang="zh-CN" sz="1800" b="0" i="0" u="none" strike="noStrike" spc="0" dirty="0">
                <a:solidFill>
                  <a:srgbClr val="333333"/>
                </a:solidFill>
                <a:effectLst/>
                <a:latin typeface="等线" panose="02010600030101010101" pitchFamily="2" charset="-122"/>
                <a:ea typeface="等线" panose="02010600030101010101" pitchFamily="2" charset="-122"/>
              </a:rPr>
              <a:t> identifier</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contract could become the decentralized DNS alternatives, </a:t>
            </a: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content identifier contract could associate off-chain resource data, so that users could publish or access the resource by </a:t>
            </a:r>
            <a:r>
              <a:rPr lang="en-US" altLang="zh-CN" sz="1800" b="0" i="0" u="none" strike="noStrike" spc="0" dirty="0">
                <a:solidFill>
                  <a:srgbClr val="333333"/>
                </a:solidFill>
                <a:effectLst/>
                <a:latin typeface="等线" panose="02010600030101010101" pitchFamily="2" charset="-122"/>
                <a:ea typeface="等线" panose="02010600030101010101" pitchFamily="2" charset="-122"/>
              </a:rPr>
              <a:t>it</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a:t>
            </a:r>
          </a:p>
          <a:p>
            <a:pPr marL="0" marR="0" algn="l">
              <a:spcBef>
                <a:spcPts val="300"/>
              </a:spcBef>
              <a:spcAft>
                <a:spcPts val="300"/>
              </a:spcAft>
            </a:pP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lang="en-US" altLang="zh-CN" sz="1800" b="0" i="0" u="none" strike="noStrike" spc="0" dirty="0">
                <a:solidFill>
                  <a:srgbClr val="333333"/>
                </a:solidFill>
                <a:effectLst/>
                <a:latin typeface="等线" panose="02010600030101010101" pitchFamily="2" charset="-122"/>
                <a:ea typeface="等线" panose="02010600030101010101" pitchFamily="2" charset="-122"/>
              </a:rPr>
              <a:t>And </a:t>
            </a:r>
            <a:r>
              <a:rPr lang="en" altLang="zh-CN" sz="1800" b="0" i="0" u="none" strike="noStrike" spc="0" dirty="0">
                <a:solidFill>
                  <a:srgbClr val="333333"/>
                </a:solidFill>
                <a:effectLst/>
                <a:latin typeface="等线" panose="02010600030101010101" pitchFamily="2" charset="-122"/>
                <a:ea typeface="+mn-ea"/>
              </a:rPr>
              <a:t>from the control plane, they could be linked together through basic identity , and achieve the function of identifier translation across different identifier space.</a:t>
            </a:r>
            <a:endParaRPr lang="en" altLang="zh-CN" sz="1800" b="0" i="0" u="none" strike="noStrike" dirty="0">
              <a:solidFill>
                <a:srgbClr val="000000"/>
              </a:solidFill>
              <a:effectLst/>
              <a:latin typeface="等线" panose="02010600030101010101" pitchFamily="2" charset="-122"/>
              <a:ea typeface="+mn-ea"/>
            </a:endParaRPr>
          </a:p>
          <a:p>
            <a:pPr marL="0" marR="0" algn="l">
              <a:spcBef>
                <a:spcPts val="300"/>
              </a:spcBef>
              <a:spcAft>
                <a:spcPts val="300"/>
              </a:spcAft>
            </a:pP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But </a:t>
            </a:r>
            <a:r>
              <a:rPr lang="en" altLang="zh-CN" sz="1200" b="0" i="0" u="none" strike="noStrike" spc="0" dirty="0">
                <a:solidFill>
                  <a:srgbClr val="333333"/>
                </a:solidFill>
                <a:effectLst/>
                <a:latin typeface="等线" panose="02010600030101010101" pitchFamily="2" charset="-122"/>
                <a:ea typeface="+mn-ea"/>
              </a:rPr>
              <a:t>from the data plane, each identifier is independent. They </a:t>
            </a:r>
            <a:r>
              <a:rPr lang="en-US" altLang="zh-CN" sz="1200" b="0" i="0" u="none" strike="noStrike" spc="0" dirty="0">
                <a:solidFill>
                  <a:srgbClr val="333333"/>
                </a:solidFill>
                <a:effectLst/>
                <a:latin typeface="等线" panose="02010600030101010101" pitchFamily="2" charset="-122"/>
                <a:ea typeface="+mn-ea"/>
              </a:rPr>
              <a:t>could</a:t>
            </a:r>
            <a:r>
              <a:rPr lang="en" altLang="zh-CN" sz="1200" b="0" i="0" u="none" strike="noStrike" spc="0" dirty="0">
                <a:solidFill>
                  <a:srgbClr val="333333"/>
                </a:solidFill>
                <a:effectLst/>
                <a:latin typeface="等线" panose="02010600030101010101" pitchFamily="2" charset="-122"/>
                <a:ea typeface="+mn-ea"/>
              </a:rPr>
              <a:t> independently </a:t>
            </a:r>
            <a:r>
              <a:rPr lang="en-US" altLang="zh-CN" sz="1200" b="0" i="0" u="none" strike="noStrike" spc="0" dirty="0">
                <a:solidFill>
                  <a:srgbClr val="333333"/>
                </a:solidFill>
                <a:effectLst/>
                <a:latin typeface="等线" panose="02010600030101010101" pitchFamily="2" charset="-122"/>
                <a:ea typeface="+mn-ea"/>
              </a:rPr>
              <a:t>store</a:t>
            </a:r>
            <a:r>
              <a:rPr lang="en" altLang="zh-CN" sz="1200" b="0" i="0" u="none" strike="noStrike" spc="0" dirty="0">
                <a:solidFill>
                  <a:srgbClr val="333333"/>
                </a:solidFill>
                <a:effectLst/>
                <a:latin typeface="等线" panose="02010600030101010101" pitchFamily="2" charset="-122"/>
                <a:ea typeface="+mn-ea"/>
              </a:rPr>
              <a:t> data, </a:t>
            </a:r>
            <a:r>
              <a:rPr lang="en-US" altLang="zh-CN" sz="1200" b="0" i="0" u="none" strike="noStrike" spc="0" dirty="0">
                <a:solidFill>
                  <a:srgbClr val="333333"/>
                </a:solidFill>
                <a:effectLst/>
                <a:latin typeface="等线" panose="02010600030101010101" pitchFamily="2" charset="-122"/>
                <a:ea typeface="+mn-ea"/>
              </a:rPr>
              <a:t>define</a:t>
            </a:r>
            <a:r>
              <a:rPr lang="en" altLang="zh-CN" sz="1200" b="0" i="0" u="none" strike="noStrike" spc="0" dirty="0">
                <a:solidFill>
                  <a:srgbClr val="333333"/>
                </a:solidFill>
                <a:effectLst/>
                <a:latin typeface="等线" panose="02010600030101010101" pitchFamily="2" charset="-122"/>
                <a:ea typeface="+mn-ea"/>
              </a:rPr>
              <a:t> contract logic and </a:t>
            </a:r>
            <a:r>
              <a:rPr lang="en-US" altLang="zh-CN" sz="1200" b="0" i="0" u="none" strike="noStrike" spc="0" dirty="0">
                <a:solidFill>
                  <a:srgbClr val="333333"/>
                </a:solidFill>
                <a:effectLst/>
                <a:latin typeface="等线" panose="02010600030101010101" pitchFamily="2" charset="-122"/>
                <a:ea typeface="+mn-ea"/>
              </a:rPr>
              <a:t>provide</a:t>
            </a:r>
            <a:r>
              <a:rPr lang="en" altLang="zh-CN" sz="1200" b="0" i="0" u="none" strike="noStrike" spc="0" dirty="0">
                <a:solidFill>
                  <a:srgbClr val="333333"/>
                </a:solidFill>
                <a:effectLst/>
                <a:latin typeface="等线" panose="02010600030101010101" pitchFamily="2" charset="-122"/>
                <a:ea typeface="+mn-ea"/>
              </a:rPr>
              <a:t> service to outside.</a:t>
            </a:r>
            <a:endParaRPr kumimoji="1"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4237728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l">
              <a:spcBef>
                <a:spcPts val="300"/>
              </a:spcBef>
              <a:spcAft>
                <a:spcPts val="300"/>
              </a:spcAft>
            </a:pPr>
            <a:r>
              <a:rPr lang="en" altLang="zh-CN" sz="2400" b="0" i="0" u="none" strike="noStrike" spc="0" dirty="0">
                <a:solidFill>
                  <a:srgbClr val="333333"/>
                </a:solidFill>
                <a:effectLst/>
                <a:latin typeface="等线" panose="02010600030101010101" pitchFamily="2" charset="-122"/>
                <a:ea typeface="等线" panose="02010600030101010101" pitchFamily="2" charset="-122"/>
              </a:rPr>
              <a:t>The second layer is Username layer. Because the identity is the basic identifier in the EMIS, but it's associated with eth address, it's hard for user to read and memorize. So we accomplished a name service in this layer, to make a conversion from machine-readable hash address to human-readable text strings.</a:t>
            </a:r>
          </a:p>
          <a:p>
            <a:pPr marL="0" marR="0" algn="l">
              <a:spcBef>
                <a:spcPts val="300"/>
              </a:spcBef>
              <a:spcAft>
                <a:spcPts val="300"/>
              </a:spcAft>
            </a:pPr>
            <a:endParaRPr lang="en" altLang="zh-CN" sz="2400" b="0" i="0" u="none" strike="noStrike" dirty="0">
              <a:solidFill>
                <a:srgbClr val="000000"/>
              </a:solidFill>
              <a:effectLst/>
              <a:latin typeface="等线" panose="02010600030101010101" pitchFamily="2" charset="-122"/>
              <a:ea typeface="等线" panose="02010600030101010101" pitchFamily="2" charset="-122"/>
            </a:endParaRPr>
          </a:p>
          <a:p>
            <a:pPr marL="0" marR="0" algn="l">
              <a:spcBef>
                <a:spcPts val="300"/>
              </a:spcBef>
              <a:spcAft>
                <a:spcPts val="300"/>
              </a:spcAft>
            </a:pPr>
            <a:r>
              <a:rPr lang="en" altLang="zh-CN" sz="2400" b="0" i="0" u="none" strike="noStrike" spc="0" dirty="0">
                <a:solidFill>
                  <a:srgbClr val="333333"/>
                </a:solidFill>
                <a:effectLst/>
                <a:latin typeface="等线" panose="02010600030101010101" pitchFamily="2" charset="-122"/>
                <a:ea typeface="等线" panose="02010600030101010101" pitchFamily="2" charset="-122"/>
              </a:rPr>
              <a:t>The features of this module is that: No 1. we design 2-phrase register logic. Before </a:t>
            </a:r>
            <a:r>
              <a:rPr lang="en" altLang="zh-CN" sz="2400" b="0" i="0" u="none" strike="noStrike" spc="0" dirty="0" err="1">
                <a:solidFill>
                  <a:srgbClr val="333333"/>
                </a:solidFill>
                <a:effectLst/>
                <a:latin typeface="等线" panose="02010600030101010101" pitchFamily="2" charset="-122"/>
                <a:ea typeface="等线" panose="02010600030101010101" pitchFamily="2" charset="-122"/>
              </a:rPr>
              <a:t>sumbimt</a:t>
            </a:r>
            <a:r>
              <a:rPr lang="en" altLang="zh-CN" sz="2400" b="0" i="0" u="none" strike="noStrike" spc="0" dirty="0">
                <a:solidFill>
                  <a:srgbClr val="333333"/>
                </a:solidFill>
                <a:effectLst/>
                <a:latin typeface="等线" panose="02010600030101010101" pitchFamily="2" charset="-122"/>
                <a:ea typeface="等线" panose="02010600030101010101" pitchFamily="2" charset="-122"/>
              </a:rPr>
              <a:t> the username, there is a lock phrase, in which we will use a key-value pairs to record the username and request address, and give it a registration period, and temporarily locking this username. By this strategy, we could </a:t>
            </a:r>
            <a:r>
              <a:rPr lang="en" altLang="zh-CN" sz="2400" b="0" i="0" u="none" strike="noStrike" spc="0" dirty="0" err="1">
                <a:solidFill>
                  <a:srgbClr val="333333"/>
                </a:solidFill>
                <a:effectLst/>
                <a:latin typeface="等线" panose="02010600030101010101" pitchFamily="2" charset="-122"/>
                <a:ea typeface="等线" panose="02010600030101010101" pitchFamily="2" charset="-122"/>
              </a:rPr>
              <a:t>avioid</a:t>
            </a:r>
            <a:r>
              <a:rPr lang="en" altLang="zh-CN" sz="2400" b="0" i="0" u="none" strike="noStrike" spc="0" dirty="0">
                <a:solidFill>
                  <a:srgbClr val="333333"/>
                </a:solidFill>
                <a:effectLst/>
                <a:latin typeface="等线" panose="02010600030101010101" pitchFamily="2" charset="-122"/>
                <a:ea typeface="等线" panose="02010600030101010101" pitchFamily="2" charset="-122"/>
              </a:rPr>
              <a:t> the </a:t>
            </a:r>
            <a:r>
              <a:rPr lang="en" altLang="zh-CN" sz="2400" b="0" i="0" u="none" strike="noStrike" spc="0" dirty="0" err="1">
                <a:solidFill>
                  <a:srgbClr val="333333"/>
                </a:solidFill>
                <a:effectLst/>
                <a:latin typeface="等线" panose="02010600030101010101" pitchFamily="2" charset="-122"/>
                <a:ea typeface="等线" panose="02010600030101010101" pitchFamily="2" charset="-122"/>
              </a:rPr>
              <a:t>occurance</a:t>
            </a:r>
            <a:r>
              <a:rPr lang="en" altLang="zh-CN" sz="2400" b="0" i="0" u="none" strike="noStrike" spc="0" dirty="0">
                <a:solidFill>
                  <a:srgbClr val="333333"/>
                </a:solidFill>
                <a:effectLst/>
                <a:latin typeface="等线" panose="02010600030101010101" pitchFamily="2" charset="-122"/>
                <a:ea typeface="等线" panose="02010600030101010101" pitchFamily="2" charset="-122"/>
              </a:rPr>
              <a:t> of name </a:t>
            </a:r>
            <a:r>
              <a:rPr lang="en" altLang="zh-CN" sz="2400" b="0" i="0" u="none" strike="noStrike" spc="0" dirty="0" err="1">
                <a:solidFill>
                  <a:srgbClr val="333333"/>
                </a:solidFill>
                <a:effectLst/>
                <a:latin typeface="等线" panose="02010600030101010101" pitchFamily="2" charset="-122"/>
                <a:ea typeface="等线" panose="02010600030101010101" pitchFamily="2" charset="-122"/>
              </a:rPr>
              <a:t>grabing</a:t>
            </a:r>
            <a:r>
              <a:rPr lang="en" altLang="zh-CN" sz="2400" b="0" i="0" u="none" strike="noStrike" spc="0" dirty="0">
                <a:solidFill>
                  <a:srgbClr val="333333"/>
                </a:solidFill>
                <a:effectLst/>
                <a:latin typeface="等线" panose="02010600030101010101" pitchFamily="2" charset="-122"/>
                <a:ea typeface="等线" panose="02010600030101010101" pitchFamily="2" charset="-122"/>
              </a:rPr>
              <a:t> issues. No 2. username validity verification. We have set up a illegal word library, to ensure username </a:t>
            </a:r>
            <a:r>
              <a:rPr lang="en" altLang="zh-CN" sz="2400" b="0" i="0" u="none" strike="noStrike" spc="0" dirty="0" err="1">
                <a:solidFill>
                  <a:srgbClr val="333333"/>
                </a:solidFill>
                <a:effectLst/>
                <a:latin typeface="等线" panose="02010600030101010101" pitchFamily="2" charset="-122"/>
                <a:ea typeface="等线" panose="02010600030101010101" pitchFamily="2" charset="-122"/>
              </a:rPr>
              <a:t>doesn's</a:t>
            </a:r>
            <a:r>
              <a:rPr lang="en" altLang="zh-CN" sz="2400" b="0" i="0" u="none" strike="noStrike" spc="0" dirty="0">
                <a:solidFill>
                  <a:srgbClr val="333333"/>
                </a:solidFill>
                <a:effectLst/>
                <a:latin typeface="等线" panose="02010600030101010101" pitchFamily="2" charset="-122"/>
                <a:ea typeface="等线" panose="02010600030101010101" pitchFamily="2" charset="-122"/>
              </a:rPr>
              <a:t> contain sensitive words. And it could set some other rules, such as the length of the username.</a:t>
            </a:r>
            <a:endParaRPr lang="en" altLang="zh-CN" sz="2400" b="0" i="0" u="none" strike="noStrike" dirty="0">
              <a:solidFill>
                <a:srgbClr val="000000"/>
              </a:solidFill>
              <a:effectLst/>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1027904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 altLang="zh-CN" b="0" i="0" u="none" strike="noStrike" dirty="0">
              <a:solidFill>
                <a:srgbClr val="000000"/>
              </a:solidFill>
              <a:effectLst/>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The third layer is index layer and the 4th layer is storage layer. </a:t>
            </a: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In storage layer, because on-chain storage is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extremly</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expensive, so we choose off-chain storage, and we adopt a 2-modules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approch,where</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in addition to storing raw resource data, we also extract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thier</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features,such</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as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thier</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name, size, data block location and so on, making them as structured metadata file. Then we will get a hash result of metadata to make sure the file is unmodified. After that, we'll submit the metafile's storage path and hash result to relevant identifier contract.</a:t>
            </a: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endParaRPr kumimoji="1" lang="en-US" altLang="zh-CN" dirty="0"/>
          </a:p>
          <a:p>
            <a:pPr algn="l"/>
            <a:endParaRPr lang="en" altLang="zh-CN" b="0" i="0" u="none" strike="noStrike" dirty="0">
              <a:solidFill>
                <a:srgbClr val="000000"/>
              </a:solidFill>
              <a:effectLst/>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Then in the 3-rd, index layer established a channel between on-chain data and off-chain data. It's main function is to complete the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addres</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routing from on-chain identifier to off-chain anchored resource. You may notice that there is a link from resource data to metadata file to on-chain smart contract. That's the method we combine on-chain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identifer</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service and off-chain data storage.</a:t>
            </a: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We called them as hierarchical storage and multi-level indexing.</a:t>
            </a: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2680873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 altLang="zh-CN" b="0" i="0" u="none" strike="noStrike" dirty="0">
              <a:solidFill>
                <a:srgbClr val="000000"/>
              </a:solidFill>
              <a:effectLst/>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All above is focusing on the unified management and processing logic of multi-identifiers. We've also developed some specific service by this 4-layers architecture. Taking the content identifier service as the example.</a:t>
            </a: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425901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sz="1200" b="0" i="0" kern="1200" dirty="0">
                <a:solidFill>
                  <a:schemeClr val="tx1"/>
                </a:solidFill>
                <a:effectLst/>
                <a:latin typeface="+mn-lt"/>
                <a:ea typeface="+mn-ea"/>
                <a:cs typeface="+mn-cs"/>
              </a:rPr>
              <a:t>The register progress is divided into several steps: </a:t>
            </a:r>
            <a:endParaRPr lang="en-US" altLang="zh-CN" sz="1200" dirty="0">
              <a:effectLst/>
            </a:endParaRPr>
          </a:p>
          <a:p>
            <a:pPr lvl="0"/>
            <a:r>
              <a:rPr lang="en-US" altLang="zh-CN" sz="1200" kern="1200" dirty="0">
                <a:solidFill>
                  <a:schemeClr val="tx1"/>
                </a:solidFill>
                <a:effectLst/>
                <a:latin typeface="+mn-lt"/>
                <a:ea typeface="+mn-ea"/>
                <a:cs typeface="+mn-cs"/>
              </a:rPr>
              <a:t>1. </a:t>
            </a:r>
            <a:r>
              <a:rPr lang="en-US" altLang="zh-CN" sz="1200" dirty="0">
                <a:effectLst/>
              </a:rPr>
              <a:t> </a:t>
            </a:r>
            <a:r>
              <a:rPr lang="en-US" altLang="zh-CN" sz="1200" b="0" i="0" kern="1200" dirty="0">
                <a:solidFill>
                  <a:schemeClr val="tx1"/>
                </a:solidFill>
                <a:effectLst/>
                <a:latin typeface="+mn-lt"/>
                <a:ea typeface="+mn-ea"/>
                <a:cs typeface="+mn-cs"/>
              </a:rPr>
              <a:t>User entrusts EMIS agent and </a:t>
            </a:r>
            <a:r>
              <a:rPr lang="en-US" altLang="zh-CN" sz="1200" b="0" i="0" kern="1200" dirty="0" err="1">
                <a:solidFill>
                  <a:schemeClr val="tx1"/>
                </a:solidFill>
                <a:effectLst/>
                <a:latin typeface="+mn-lt"/>
                <a:ea typeface="+mn-ea"/>
                <a:cs typeface="+mn-cs"/>
              </a:rPr>
              <a:t>sumbits</a:t>
            </a:r>
            <a:r>
              <a:rPr lang="en-US" altLang="zh-CN" sz="1200" b="0" i="0" kern="1200" dirty="0">
                <a:solidFill>
                  <a:schemeClr val="tx1"/>
                </a:solidFill>
                <a:effectLst/>
                <a:latin typeface="+mn-lt"/>
                <a:ea typeface="+mn-ea"/>
                <a:cs typeface="+mn-cs"/>
              </a:rPr>
              <a:t> the information about content Identifier, and choose local files which should be upload to off-chain storage system. </a:t>
            </a:r>
            <a:endParaRPr lang="en-US" altLang="zh-CN" sz="1200" dirty="0">
              <a:effectLst/>
            </a:endParaRPr>
          </a:p>
          <a:p>
            <a:pPr lvl="0"/>
            <a:r>
              <a:rPr lang="en-US" altLang="zh-CN" sz="1200" kern="1200" dirty="0">
                <a:solidFill>
                  <a:schemeClr val="tx1"/>
                </a:solidFill>
                <a:effectLst/>
                <a:latin typeface="+mn-lt"/>
                <a:ea typeface="+mn-ea"/>
                <a:cs typeface="+mn-cs"/>
              </a:rPr>
              <a:t>2. </a:t>
            </a:r>
            <a:r>
              <a:rPr lang="en-US" altLang="zh-CN" sz="1200" dirty="0">
                <a:effectLst/>
              </a:rPr>
              <a:t> </a:t>
            </a:r>
            <a:r>
              <a:rPr lang="en-US" altLang="zh-CN" sz="1200" b="0" i="0" kern="1200" dirty="0">
                <a:solidFill>
                  <a:schemeClr val="tx1"/>
                </a:solidFill>
                <a:effectLst/>
                <a:latin typeface="+mn-lt"/>
                <a:ea typeface="+mn-ea"/>
                <a:cs typeface="+mn-cs"/>
              </a:rPr>
              <a:t>And agent will give the information to contract and store resource data to off-chain servers</a:t>
            </a:r>
            <a:endParaRPr lang="en-US" altLang="zh-CN" sz="1200" dirty="0">
              <a:effectLst/>
            </a:endParaRPr>
          </a:p>
          <a:p>
            <a:pPr lvl="0"/>
            <a:r>
              <a:rPr lang="en-US" altLang="zh-CN" sz="1200" kern="1200" dirty="0">
                <a:solidFill>
                  <a:schemeClr val="tx1"/>
                </a:solidFill>
                <a:effectLst/>
                <a:latin typeface="+mn-lt"/>
                <a:ea typeface="+mn-ea"/>
                <a:cs typeface="+mn-cs"/>
              </a:rPr>
              <a:t>3. </a:t>
            </a:r>
            <a:r>
              <a:rPr lang="en-US" altLang="zh-CN" sz="1200" dirty="0">
                <a:effectLst/>
              </a:rPr>
              <a:t> </a:t>
            </a:r>
            <a:r>
              <a:rPr lang="en-US" altLang="zh-CN" sz="1200" b="0" i="0" kern="1200" dirty="0">
                <a:solidFill>
                  <a:schemeClr val="tx1"/>
                </a:solidFill>
                <a:effectLst/>
                <a:latin typeface="+mn-lt"/>
                <a:ea typeface="+mn-ea"/>
                <a:cs typeface="+mn-cs"/>
              </a:rPr>
              <a:t>The EMIS will extract some features from raw resource data to create a metadata file. </a:t>
            </a:r>
            <a:endParaRPr lang="en-US" altLang="zh-CN" sz="1200" dirty="0">
              <a:effectLst/>
            </a:endParaRPr>
          </a:p>
          <a:p>
            <a:pPr lvl="0"/>
            <a:r>
              <a:rPr lang="en-US" altLang="zh-CN" sz="1200" kern="1200" dirty="0">
                <a:solidFill>
                  <a:schemeClr val="tx1"/>
                </a:solidFill>
                <a:effectLst/>
                <a:latin typeface="+mn-lt"/>
                <a:ea typeface="+mn-ea"/>
                <a:cs typeface="+mn-cs"/>
              </a:rPr>
              <a:t>4. </a:t>
            </a:r>
            <a:r>
              <a:rPr lang="en-US" altLang="zh-CN" sz="1200" dirty="0">
                <a:effectLst/>
              </a:rPr>
              <a:t> </a:t>
            </a:r>
            <a:r>
              <a:rPr lang="en-US" altLang="zh-CN" sz="1200" b="0" i="0" kern="1200" dirty="0">
                <a:solidFill>
                  <a:schemeClr val="tx1"/>
                </a:solidFill>
                <a:effectLst/>
                <a:latin typeface="+mn-lt"/>
                <a:ea typeface="+mn-ea"/>
                <a:cs typeface="+mn-cs"/>
              </a:rPr>
              <a:t>Get a hash result from a whole metadata file, and submit it as well as the metafile's storage path to smart contract. That's the progress of content identifier registration.</a:t>
            </a:r>
            <a:endParaRPr lang="en-US" altLang="zh-CN" sz="1200" dirty="0">
              <a:effectLst/>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3962474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sz="1200" b="0" i="0" kern="1200" dirty="0">
                <a:solidFill>
                  <a:schemeClr val="tx1"/>
                </a:solidFill>
                <a:effectLst/>
                <a:latin typeface="+mn-lt"/>
                <a:ea typeface="+mn-ea"/>
                <a:cs typeface="+mn-cs"/>
              </a:rPr>
              <a:t>The resolve progress is also divided into several steps: </a:t>
            </a:r>
            <a:endParaRPr lang="en-US" altLang="zh-CN" sz="1200" dirty="0">
              <a:effectLst/>
            </a:endParaRPr>
          </a:p>
          <a:p>
            <a:pPr lvl="0"/>
            <a:r>
              <a:rPr lang="en-US" altLang="zh-CN" sz="1200" kern="1200" dirty="0">
                <a:solidFill>
                  <a:schemeClr val="tx1"/>
                </a:solidFill>
                <a:effectLst/>
                <a:latin typeface="+mn-lt"/>
                <a:ea typeface="+mn-ea"/>
                <a:cs typeface="+mn-cs"/>
              </a:rPr>
              <a:t>1. </a:t>
            </a:r>
            <a:r>
              <a:rPr lang="en-US" altLang="zh-CN" sz="1200" dirty="0">
                <a:effectLst/>
              </a:rPr>
              <a:t> </a:t>
            </a:r>
            <a:r>
              <a:rPr lang="en-US" altLang="zh-CN" sz="1200" b="0" i="0" kern="1200" dirty="0">
                <a:solidFill>
                  <a:schemeClr val="tx1"/>
                </a:solidFill>
                <a:effectLst/>
                <a:latin typeface="+mn-lt"/>
                <a:ea typeface="+mn-ea"/>
                <a:cs typeface="+mn-cs"/>
              </a:rPr>
              <a:t>User get identifier by looking up smart contract. </a:t>
            </a:r>
            <a:endParaRPr lang="en-US" altLang="zh-CN" sz="1200" dirty="0">
              <a:effectLst/>
            </a:endParaRPr>
          </a:p>
          <a:p>
            <a:pPr lvl="0"/>
            <a:r>
              <a:rPr lang="en-US" altLang="zh-CN" sz="1200" kern="1200" dirty="0">
                <a:solidFill>
                  <a:schemeClr val="tx1"/>
                </a:solidFill>
                <a:effectLst/>
                <a:latin typeface="+mn-lt"/>
                <a:ea typeface="+mn-ea"/>
                <a:cs typeface="+mn-cs"/>
              </a:rPr>
              <a:t>2. </a:t>
            </a:r>
            <a:r>
              <a:rPr lang="en-US" altLang="zh-CN" sz="1200" dirty="0">
                <a:effectLst/>
              </a:rPr>
              <a:t> </a:t>
            </a:r>
            <a:r>
              <a:rPr lang="en-US" altLang="zh-CN" sz="1200" b="0" i="0" kern="1200" dirty="0">
                <a:solidFill>
                  <a:schemeClr val="tx1"/>
                </a:solidFill>
                <a:effectLst/>
                <a:latin typeface="+mn-lt"/>
                <a:ea typeface="+mn-ea"/>
                <a:cs typeface="+mn-cs"/>
              </a:rPr>
              <a:t>We will go to servers to get metafile according to on-chain identifier information. And verify the integrity of metafile by checking hash result.</a:t>
            </a:r>
            <a:endParaRPr lang="en-US" altLang="zh-CN" sz="1200" dirty="0">
              <a:effectLst/>
            </a:endParaRPr>
          </a:p>
          <a:p>
            <a:pPr lvl="0"/>
            <a:r>
              <a:rPr lang="en-US" altLang="zh-CN" sz="1200" kern="1200" dirty="0">
                <a:solidFill>
                  <a:schemeClr val="tx1"/>
                </a:solidFill>
                <a:effectLst/>
                <a:latin typeface="+mn-lt"/>
                <a:ea typeface="+mn-ea"/>
                <a:cs typeface="+mn-cs"/>
              </a:rPr>
              <a:t>3. </a:t>
            </a:r>
            <a:r>
              <a:rPr lang="en-US" altLang="zh-CN" sz="1200" dirty="0">
                <a:effectLst/>
              </a:rPr>
              <a:t> </a:t>
            </a:r>
            <a:r>
              <a:rPr lang="en-US" altLang="zh-CN" sz="1200" b="0" i="0" kern="1200" dirty="0">
                <a:solidFill>
                  <a:schemeClr val="tx1"/>
                </a:solidFill>
                <a:effectLst/>
                <a:latin typeface="+mn-lt"/>
                <a:ea typeface="+mn-ea"/>
                <a:cs typeface="+mn-cs"/>
              </a:rPr>
              <a:t>If result is correct, according to the resource path stored in the metafile, we'll go to resource servers and access resource data.</a:t>
            </a:r>
            <a:endParaRPr lang="en-US" altLang="zh-CN" sz="1200" dirty="0">
              <a:effectLst/>
            </a:endParaRPr>
          </a:p>
          <a:p>
            <a:pPr lvl="0"/>
            <a:r>
              <a:rPr lang="en-US" altLang="zh-CN" sz="1200" kern="1200" dirty="0">
                <a:solidFill>
                  <a:schemeClr val="tx1"/>
                </a:solidFill>
                <a:effectLst/>
                <a:latin typeface="+mn-lt"/>
                <a:ea typeface="+mn-ea"/>
                <a:cs typeface="+mn-cs"/>
              </a:rPr>
              <a:t>4. </a:t>
            </a:r>
            <a:r>
              <a:rPr lang="en-US" altLang="zh-CN" sz="1200" dirty="0">
                <a:effectLst/>
              </a:rPr>
              <a:t> </a:t>
            </a:r>
            <a:r>
              <a:rPr lang="en-US" altLang="zh-CN" sz="1200" b="0" i="0" kern="1200" dirty="0">
                <a:solidFill>
                  <a:schemeClr val="tx1"/>
                </a:solidFill>
                <a:effectLst/>
                <a:latin typeface="+mn-lt"/>
                <a:ea typeface="+mn-ea"/>
                <a:cs typeface="+mn-cs"/>
              </a:rPr>
              <a:t>At last step, EMIS will resolve and download the raw resource data, then transfer it to user. That's the steps of resolving content identifier.</a:t>
            </a:r>
            <a:endParaRPr lang="en-US" altLang="zh-CN" sz="1200" dirty="0">
              <a:effectLst/>
            </a:endParaRPr>
          </a:p>
          <a:p>
            <a:endParaRPr kumimoji="1"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955391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2536179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1668939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l">
              <a:spcBef>
                <a:spcPts val="300"/>
              </a:spcBef>
              <a:spcAft>
                <a:spcPts val="300"/>
              </a:spcAft>
            </a:pP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12885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 altLang="zh-CN" b="0" i="0" u="none" strike="noStrike" dirty="0">
              <a:solidFill>
                <a:srgbClr val="000000"/>
              </a:solidFill>
              <a:effectLst/>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My recent research and development experience is focusing on the blockchain. As i know, the decentralized DNS alternatives, such as ENS, is very popular in the past several years. I got interest in these projects, and i started to learn it in some ways. </a:t>
            </a: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3569948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2406364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701396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mn-ea"/>
              </a:rPr>
              <a:t>Initially, Legacy DNS is a method widely used in the web2, but it adopts a centralized management method, which is susceptible to network attacks, such as DNS hijacking, DNS pollution, etc. </a:t>
            </a:r>
          </a:p>
          <a:p>
            <a:pPr marL="0" marR="0" algn="l">
              <a:spcBef>
                <a:spcPts val="300"/>
              </a:spcBef>
              <a:spcAft>
                <a:spcPts val="300"/>
              </a:spcAft>
            </a:pPr>
            <a:endParaRPr lang="en" altLang="zh-CN" sz="1800" b="0" i="0" u="none" strike="noStrike" dirty="0">
              <a:solidFill>
                <a:srgbClr val="000000"/>
              </a:solidFill>
              <a:effectLst/>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mn-ea"/>
              </a:rPr>
              <a:t>Then there are some research focusing on the decentralized DNS alternatives.</a:t>
            </a:r>
          </a:p>
          <a:p>
            <a:pPr marL="0" marR="0" algn="l">
              <a:spcBef>
                <a:spcPts val="300"/>
              </a:spcBef>
              <a:spcAft>
                <a:spcPts val="300"/>
              </a:spcAft>
            </a:pPr>
            <a:endParaRPr lang="en" altLang="zh-CN" sz="1800" b="0" i="0" u="none" strike="noStrike" spc="0" dirty="0">
              <a:solidFill>
                <a:srgbClr val="333333"/>
              </a:solidFill>
              <a:effectLst/>
              <a:latin typeface="等线" panose="02010600030101010101" pitchFamily="2" charset="-122"/>
              <a:ea typeface="+mn-ea"/>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mn-ea"/>
              </a:rPr>
              <a:t>In the begining, some research is based on the bitcoin network because it's security, such as namecoin and blockstack, they proposed some new architectures on the bitcoin, and constructed a new name service on that.</a:t>
            </a:r>
          </a:p>
          <a:p>
            <a:pPr marL="0" marR="0" algn="l">
              <a:spcBef>
                <a:spcPts val="300"/>
              </a:spcBef>
              <a:spcAft>
                <a:spcPts val="300"/>
              </a:spcAft>
            </a:pPr>
            <a:endParaRPr lang="en" altLang="zh-CN" sz="1800" b="0" i="0" u="none" strike="noStrike" dirty="0">
              <a:solidFill>
                <a:srgbClr val="000000"/>
              </a:solidFill>
              <a:effectLst/>
              <a:latin typeface="等线" panose="02010600030101010101" pitchFamily="2" charset="-122"/>
              <a:ea typeface="+mn-ea"/>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mn-ea"/>
              </a:rPr>
              <a:t>And then, as the development of Ethereum, some projects like ENS, using the smart contract technology to established name service, it's more convenient for them than bitcoin.</a:t>
            </a:r>
          </a:p>
          <a:p>
            <a:pPr marL="0" marR="0" algn="l">
              <a:spcBef>
                <a:spcPts val="300"/>
              </a:spcBef>
              <a:spcAft>
                <a:spcPts val="300"/>
              </a:spcAft>
            </a:pPr>
            <a:endParaRPr lang="en" altLang="zh-CN" sz="1800" b="0" i="0" u="none" strike="noStrike" dirty="0">
              <a:solidFill>
                <a:srgbClr val="000000"/>
              </a:solidFill>
              <a:effectLst/>
              <a:latin typeface="等线" panose="02010600030101010101" pitchFamily="2" charset="-122"/>
              <a:ea typeface="+mn-ea"/>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mn-ea"/>
              </a:rPr>
              <a:t>In addition,  some other networks also developed their projects based on their own advantages such as BNS, DAS and so on</a:t>
            </a:r>
            <a:endParaRPr lang="en-US" altLang="zh-CN" sz="1800"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605546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However, all these project could just deal with the decentralized DNS or Domain name. In the current and future network, there are not only a IP identifier, but also some other identifiers. </a:t>
            </a:r>
          </a:p>
          <a:p>
            <a:pPr marL="0" marR="0" algn="l">
              <a:spcBef>
                <a:spcPts val="300"/>
              </a:spcBef>
              <a:spcAft>
                <a:spcPts val="300"/>
              </a:spcAft>
            </a:pPr>
            <a:endParaRPr lang="en" altLang="zh-CN" sz="1800" b="0" i="0" u="none" strike="noStrike" spc="0" dirty="0">
              <a:solidFill>
                <a:srgbClr val="333333"/>
              </a:solidFill>
              <a:effectLst/>
              <a:latin typeface="等线" panose="02010600030101010101" pitchFamily="2" charset="-122"/>
              <a:ea typeface="等线" panose="02010600030101010101" pitchFamily="2" charset="-122"/>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For example, in the content network, there is no IP address, they using content identifier like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ndn</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hk</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/resource/</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aaa.pdf</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to routing in the network layer. In this case, those single identifer solution couldn't help at all. </a:t>
            </a:r>
          </a:p>
          <a:p>
            <a:pPr marL="0" marR="0" algn="l">
              <a:spcBef>
                <a:spcPts val="300"/>
              </a:spcBef>
              <a:spcAft>
                <a:spcPts val="300"/>
              </a:spcAft>
            </a:pP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So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i</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think whether we could construct a new system which could support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unifiled</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management about multiple identifiers, including IP identifier, content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Identifer</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and so on. Thus I start this work called EMIS -- based on Ethereum multiple identifiers system.</a:t>
            </a:r>
          </a:p>
          <a:p>
            <a:pPr marL="0" marR="0" algn="l">
              <a:spcBef>
                <a:spcPts val="300"/>
              </a:spcBef>
              <a:spcAft>
                <a:spcPts val="300"/>
              </a:spcAft>
            </a:pPr>
            <a:endParaRPr lang="en" altLang="zh-CN" sz="1800" b="0" i="0" u="none" strike="noStrike" spc="0" dirty="0">
              <a:solidFill>
                <a:srgbClr val="333333"/>
              </a:solidFill>
              <a:effectLst/>
              <a:latin typeface="等线" panose="02010600030101010101" pitchFamily="2" charset="-122"/>
              <a:ea typeface="等线" panose="02010600030101010101" pitchFamily="2" charset="-122"/>
            </a:endParaRPr>
          </a:p>
          <a:p>
            <a:pPr marL="0" marR="0" algn="l">
              <a:spcBef>
                <a:spcPts val="300"/>
              </a:spcBef>
              <a:spcAft>
                <a:spcPts val="300"/>
              </a:spcAft>
            </a:pPr>
            <a:r>
              <a:rPr lang="en" altLang="zh-CN" sz="1800" b="0" i="0" u="none" strike="noStrike" spc="0" dirty="0">
                <a:solidFill>
                  <a:srgbClr val="333333"/>
                </a:solidFill>
                <a:effectLst/>
                <a:latin typeface="等线" panose="02010600030101010101" pitchFamily="2" charset="-122"/>
                <a:ea typeface="等线" panose="02010600030101010101" pitchFamily="2" charset="-122"/>
              </a:rPr>
              <a:t>I choose Ethereum because it has a </a:t>
            </a:r>
            <a:r>
              <a:rPr lang="en" altLang="zh-CN" sz="1800" b="0" i="0" u="none" strike="noStrike" spc="0" dirty="0" err="1">
                <a:solidFill>
                  <a:srgbClr val="333333"/>
                </a:solidFill>
                <a:effectLst/>
                <a:latin typeface="等线" panose="02010600030101010101" pitchFamily="2" charset="-122"/>
                <a:ea typeface="等线" panose="02010600030101010101" pitchFamily="2" charset="-122"/>
              </a:rPr>
              <a:t>suffient</a:t>
            </a:r>
            <a:r>
              <a:rPr lang="en" altLang="zh-CN" sz="1800" b="0" i="0" u="none" strike="noStrike" spc="0" dirty="0">
                <a:solidFill>
                  <a:srgbClr val="333333"/>
                </a:solidFill>
                <a:effectLst/>
                <a:latin typeface="等线" panose="02010600030101010101" pitchFamily="2" charset="-122"/>
                <a:ea typeface="等线" panose="02010600030101010101" pitchFamily="2" charset="-122"/>
              </a:rPr>
              <a:t> ecosystem, and the smart contract has excellent programmability. Based on my experience with other programming language, I quickly learned the Solidity language, which is the basis of smart contract. And using it to develop out system EMIS.</a:t>
            </a: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endParaRPr lang="en-US" altLang="zh-CN" sz="1800" dirty="0"/>
          </a:p>
          <a:p>
            <a:pPr marL="0" marR="0" algn="l">
              <a:spcBef>
                <a:spcPts val="300"/>
              </a:spcBef>
              <a:spcAft>
                <a:spcPts val="300"/>
              </a:spcAft>
            </a:pPr>
            <a:endParaRPr lang="en" altLang="zh-CN" sz="1800" b="0" i="0" u="none" strike="noStrike" dirty="0">
              <a:solidFill>
                <a:srgbClr val="000000"/>
              </a:solidFill>
              <a:effectLst/>
              <a:latin typeface="等线" panose="02010600030101010101" pitchFamily="2" charset="-122"/>
              <a:ea typeface="等线"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44133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3992691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We have summarized some of the mainstream identifiers currently available, and classified them into 3 groups:  Flat-type, hierarchical identifier, and space-similar identifier. </a:t>
            </a:r>
            <a:endParaRPr lang="en-US" altLang="zh-CN" sz="1200" dirty="0">
              <a:effectLst/>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flat type's feature is that it is </a:t>
            </a:r>
            <a:r>
              <a:rPr lang="en-US" altLang="zh-CN" sz="1200" b="0" i="0" kern="1200" dirty="0" err="1">
                <a:solidFill>
                  <a:schemeClr val="tx1"/>
                </a:solidFill>
                <a:effectLst/>
                <a:latin typeface="+mn-lt"/>
                <a:ea typeface="+mn-ea"/>
                <a:cs typeface="+mn-cs"/>
              </a:rPr>
              <a:t>contructed</a:t>
            </a:r>
            <a:r>
              <a:rPr lang="en-US" altLang="zh-CN" sz="1200" b="0" i="0" kern="1200" dirty="0">
                <a:solidFill>
                  <a:schemeClr val="tx1"/>
                </a:solidFill>
                <a:effectLst/>
                <a:latin typeface="+mn-lt"/>
                <a:ea typeface="+mn-ea"/>
                <a:cs typeface="+mn-cs"/>
              </a:rPr>
              <a:t> by some irregular numbers or characters, it often be used to represent the identity's uniqueness; </a:t>
            </a:r>
            <a:endParaRPr lang="en-US" altLang="zh-CN" sz="1200" dirty="0">
              <a:effectLst/>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hierarchical identifier, by dividing the identifiers into different levels, it makes </a:t>
            </a:r>
            <a:r>
              <a:rPr lang="en-US" altLang="zh-CN" sz="1200" b="0" i="0" kern="1200" dirty="0" err="1">
                <a:solidFill>
                  <a:schemeClr val="tx1"/>
                </a:solidFill>
                <a:effectLst/>
                <a:latin typeface="+mn-lt"/>
                <a:ea typeface="+mn-ea"/>
                <a:cs typeface="+mn-cs"/>
              </a:rPr>
              <a:t>thier</a:t>
            </a:r>
            <a:r>
              <a:rPr lang="en-US" altLang="zh-CN" sz="1200" b="0" i="0" kern="1200" dirty="0">
                <a:solidFill>
                  <a:schemeClr val="tx1"/>
                </a:solidFill>
                <a:effectLst/>
                <a:latin typeface="+mn-lt"/>
                <a:ea typeface="+mn-ea"/>
                <a:cs typeface="+mn-cs"/>
              </a:rPr>
              <a:t> relationships clearer, it often used to organize resource data; </a:t>
            </a:r>
            <a:endParaRPr lang="en-US" altLang="zh-CN" sz="1200" dirty="0">
              <a:effectLst/>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space-similar identifier associates with spatial coordinates, and often presenting a geometric location in terms of </a:t>
            </a:r>
            <a:r>
              <a:rPr lang="en-US" altLang="zh-CN" sz="1200" b="0" i="0" kern="1200" dirty="0" err="1">
                <a:solidFill>
                  <a:schemeClr val="tx1"/>
                </a:solidFill>
                <a:effectLst/>
                <a:latin typeface="+mn-lt"/>
                <a:ea typeface="+mn-ea"/>
                <a:cs typeface="+mn-cs"/>
              </a:rPr>
              <a:t>thier</a:t>
            </a:r>
            <a:r>
              <a:rPr lang="en-US" altLang="zh-CN" sz="1200" b="0" i="0" kern="1200" dirty="0">
                <a:solidFill>
                  <a:schemeClr val="tx1"/>
                </a:solidFill>
                <a:effectLst/>
                <a:latin typeface="+mn-lt"/>
                <a:ea typeface="+mn-ea"/>
                <a:cs typeface="+mn-cs"/>
              </a:rPr>
              <a:t> form, often used for positioning or tracing, as well as anchoring asserts like land in VR world.</a:t>
            </a:r>
            <a:endParaRPr lang="en-US" altLang="zh-CN" sz="1200" dirty="0">
              <a:effectLst/>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2547354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717342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343342305"/>
      </p:ext>
    </p:extLst>
  </p:cSld>
  <p:clrMapOvr>
    <a:masterClrMapping/>
  </p:clrMapOvr>
  <p:extLst>
    <p:ext uri="{DCECCB84-F9BA-43D5-87BE-67443E8EF086}">
      <p15:sldGuideLst xmlns:p15="http://schemas.microsoft.com/office/powerpoint/2012/main">
        <p15:guide id="2" orient="horz" userDrawn="1">
          <p15:clr>
            <a:srgbClr val="FBAE40"/>
          </p15:clr>
        </p15:guide>
        <p15:guide id="4"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65695044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700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32039128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229741471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7741092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27107317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16837769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17635334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10569577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56553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89643890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1078727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255657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761230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2883891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609898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1726112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03003005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92591533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421409504"/>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038665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530403812"/>
      </p:ext>
    </p:extLst>
  </p:cSld>
  <p:clrMapOvr>
    <a:masterClrMapping/>
  </p:clrMapOvr>
  <p:extLst>
    <p:ext uri="{DCECCB84-F9BA-43D5-87BE-67443E8EF086}">
      <p15:sldGuideLst xmlns:p15="http://schemas.microsoft.com/office/powerpoint/2012/main">
        <p15:guide id="2" orient="horz">
          <p15:clr>
            <a:srgbClr val="FBAE40"/>
          </p15:clr>
        </p15:guide>
        <p15:guide id="4"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13111911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010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5667462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426787138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616293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16074788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31045435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421295458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37576601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118467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144750920"/>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716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49067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339824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80547518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76478700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25027301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0" r:id="rId5"/>
    <p:sldLayoutId id="2147483681" r:id="rId6"/>
    <p:sldLayoutId id="2147483691" r:id="rId7"/>
    <p:sldLayoutId id="2147483689" r:id="rId8"/>
    <p:sldLayoutId id="2147483688" r:id="rId9"/>
    <p:sldLayoutId id="2147483657" r:id="rId10"/>
    <p:sldLayoutId id="2147483690" r:id="rId11"/>
    <p:sldLayoutId id="2147483692" r:id="rId12"/>
    <p:sldLayoutId id="2147483704" r:id="rId13"/>
    <p:sldLayoutId id="2147483695" r:id="rId14"/>
    <p:sldLayoutId id="2147483700" r:id="rId15"/>
    <p:sldLayoutId id="2147483701" r:id="rId16"/>
    <p:sldLayoutId id="2147483703" r:id="rId17"/>
    <p:sldLayoutId id="2147483702" r:id="rId18"/>
    <p:sldLayoutId id="2147483705" r:id="rId19"/>
    <p:sldLayoutId id="2147483706"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48523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156088"/>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1.emf"/><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0.png"/><Relationship Id="rId12" Type="http://schemas.openxmlformats.org/officeDocument/2006/relationships/image" Target="../media/image37.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3.svg"/><Relationship Id="rId11" Type="http://schemas.openxmlformats.org/officeDocument/2006/relationships/image" Target="../media/image36.png"/><Relationship Id="rId5" Type="http://schemas.openxmlformats.org/officeDocument/2006/relationships/image" Target="../media/image22.png"/><Relationship Id="rId10" Type="http://schemas.openxmlformats.org/officeDocument/2006/relationships/image" Target="../media/image35.svg"/><Relationship Id="rId4" Type="http://schemas.openxmlformats.org/officeDocument/2006/relationships/image" Target="../media/image33.svg"/><Relationship Id="rId9" Type="http://schemas.openxmlformats.org/officeDocument/2006/relationships/image" Target="../media/image34.png"/><Relationship Id="rId14" Type="http://schemas.openxmlformats.org/officeDocument/2006/relationships/image" Target="../media/image3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60D80825-8C48-474D-87A6-364ABCC81FF0}"/>
              </a:ext>
            </a:extLst>
          </p:cNvPr>
          <p:cNvSpPr/>
          <p:nvPr/>
        </p:nvSpPr>
        <p:spPr>
          <a:xfrm>
            <a:off x="1" y="2698230"/>
            <a:ext cx="12192000" cy="17355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1" name="TextBox 27">
            <a:extLst>
              <a:ext uri="{FF2B5EF4-FFF2-40B4-BE49-F238E27FC236}">
                <a16:creationId xmlns:a16="http://schemas.microsoft.com/office/drawing/2014/main" id="{5C972379-60DB-4065-AF3A-01BB25C3CC3B}"/>
              </a:ext>
            </a:extLst>
          </p:cNvPr>
          <p:cNvSpPr txBox="1"/>
          <p:nvPr/>
        </p:nvSpPr>
        <p:spPr>
          <a:xfrm>
            <a:off x="5368886" y="5327039"/>
            <a:ext cx="14542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Feng ZHAO</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2" name="TextBox 26">
            <a:extLst>
              <a:ext uri="{FF2B5EF4-FFF2-40B4-BE49-F238E27FC236}">
                <a16:creationId xmlns:a16="http://schemas.microsoft.com/office/drawing/2014/main" id="{D3C7D486-AB09-4175-903D-1BD874F9893B}"/>
              </a:ext>
            </a:extLst>
          </p:cNvPr>
          <p:cNvSpPr txBox="1"/>
          <p:nvPr/>
        </p:nvSpPr>
        <p:spPr>
          <a:xfrm>
            <a:off x="3003708" y="4782965"/>
            <a:ext cx="618214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Computer Science, school of ECE, Peking University</a:t>
            </a:r>
            <a:endParaRPr kumimoji="0" lang="zh-CN" alt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3" name="矩形 122">
            <a:extLst>
              <a:ext uri="{FF2B5EF4-FFF2-40B4-BE49-F238E27FC236}">
                <a16:creationId xmlns:a16="http://schemas.microsoft.com/office/drawing/2014/main" id="{A83A5D28-9D83-48F5-9E5A-9FE4B0EEFCD2}"/>
              </a:ext>
            </a:extLst>
          </p:cNvPr>
          <p:cNvSpPr/>
          <p:nvPr/>
        </p:nvSpPr>
        <p:spPr>
          <a:xfrm>
            <a:off x="1622713" y="3047453"/>
            <a:ext cx="8944132" cy="763094"/>
          </a:xfrm>
          <a:prstGeom prst="rect">
            <a:avLst/>
          </a:prstGeom>
        </p:spPr>
        <p:txBody>
          <a:bodyPr wrap="square">
            <a:spAutoFit/>
          </a:bodyPr>
          <a:lstStyle/>
          <a:p>
            <a:pPr lvl="0" algn="ctr">
              <a:lnSpc>
                <a:spcPct val="120000"/>
              </a:lnSpc>
              <a:defRPr/>
            </a:pPr>
            <a:r>
              <a:rPr lang="en-US" altLang="zh-CN" sz="4000" b="1" spc="300" dirty="0">
                <a:solidFill>
                  <a:prstClr val="white"/>
                </a:solidFill>
                <a:latin typeface="Arial" panose="020B0604020202020204" pitchFamily="34" charset="0"/>
                <a:ea typeface="Microsoft YaHei" panose="020B0503020204020204" pitchFamily="34" charset="-122"/>
                <a:cs typeface="+mn-ea"/>
                <a:sym typeface="Arial" panose="020B0604020202020204" pitchFamily="34" charset="0"/>
              </a:rPr>
              <a:t>Personal Research Report</a:t>
            </a:r>
          </a:p>
        </p:txBody>
      </p:sp>
      <p:grpSp>
        <p:nvGrpSpPr>
          <p:cNvPr id="119" name="组合 118">
            <a:extLst>
              <a:ext uri="{FF2B5EF4-FFF2-40B4-BE49-F238E27FC236}">
                <a16:creationId xmlns:a16="http://schemas.microsoft.com/office/drawing/2014/main" id="{6112D7F5-0BB5-439E-BE56-6514A6EF151C}"/>
              </a:ext>
            </a:extLst>
          </p:cNvPr>
          <p:cNvGrpSpPr/>
          <p:nvPr/>
        </p:nvGrpSpPr>
        <p:grpSpPr>
          <a:xfrm>
            <a:off x="5049188" y="290864"/>
            <a:ext cx="2093624" cy="2088742"/>
            <a:chOff x="2105799" y="20055838"/>
            <a:chExt cx="6748090" cy="6732363"/>
          </a:xfrm>
          <a:solidFill>
            <a:schemeClr val="accent1"/>
          </a:solidFill>
        </p:grpSpPr>
        <p:sp>
          <p:nvSpPr>
            <p:cNvPr id="120" name="Freeform 8">
              <a:extLst>
                <a:ext uri="{FF2B5EF4-FFF2-40B4-BE49-F238E27FC236}">
                  <a16:creationId xmlns:a16="http://schemas.microsoft.com/office/drawing/2014/main" id="{E2C71814-3CD5-4384-BD75-5B90DC1171A9}"/>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4" name="Freeform 42">
              <a:extLst>
                <a:ext uri="{FF2B5EF4-FFF2-40B4-BE49-F238E27FC236}">
                  <a16:creationId xmlns:a16="http://schemas.microsoft.com/office/drawing/2014/main" id="{26FE1644-E9DD-4D51-80EE-783310CEF052}"/>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5" name="Freeform 43">
              <a:extLst>
                <a:ext uri="{FF2B5EF4-FFF2-40B4-BE49-F238E27FC236}">
                  <a16:creationId xmlns:a16="http://schemas.microsoft.com/office/drawing/2014/main" id="{FD497158-79D6-46F7-966F-3425FA2B755F}"/>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6" name="Freeform 44">
              <a:extLst>
                <a:ext uri="{FF2B5EF4-FFF2-40B4-BE49-F238E27FC236}">
                  <a16:creationId xmlns:a16="http://schemas.microsoft.com/office/drawing/2014/main" id="{CFF5618C-E761-44F7-896F-4FE288C508CA}"/>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7" name="Freeform 45">
              <a:extLst>
                <a:ext uri="{FF2B5EF4-FFF2-40B4-BE49-F238E27FC236}">
                  <a16:creationId xmlns:a16="http://schemas.microsoft.com/office/drawing/2014/main" id="{D7446E18-F17A-4984-BCC6-B7E1F52DBA2C}"/>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8" name="Freeform 46">
              <a:extLst>
                <a:ext uri="{FF2B5EF4-FFF2-40B4-BE49-F238E27FC236}">
                  <a16:creationId xmlns:a16="http://schemas.microsoft.com/office/drawing/2014/main" id="{F6E61D19-7B2C-4497-B399-701EFE5F4B46}"/>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9" name="Freeform 47">
              <a:extLst>
                <a:ext uri="{FF2B5EF4-FFF2-40B4-BE49-F238E27FC236}">
                  <a16:creationId xmlns:a16="http://schemas.microsoft.com/office/drawing/2014/main" id="{7BAC70CB-898B-4A15-B1F7-C4CE8592591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0" name="Freeform 48">
              <a:extLst>
                <a:ext uri="{FF2B5EF4-FFF2-40B4-BE49-F238E27FC236}">
                  <a16:creationId xmlns:a16="http://schemas.microsoft.com/office/drawing/2014/main" id="{9F1A83BD-85A3-469B-AC00-6602A68BA1D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1" name="Freeform 49">
              <a:extLst>
                <a:ext uri="{FF2B5EF4-FFF2-40B4-BE49-F238E27FC236}">
                  <a16:creationId xmlns:a16="http://schemas.microsoft.com/office/drawing/2014/main" id="{F32EB500-90B0-4205-82ED-166B57C7E8B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2" name="Freeform 50">
              <a:extLst>
                <a:ext uri="{FF2B5EF4-FFF2-40B4-BE49-F238E27FC236}">
                  <a16:creationId xmlns:a16="http://schemas.microsoft.com/office/drawing/2014/main" id="{4F617127-BCBB-4A32-AAA8-36502E80FCF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3" name="Freeform 51">
              <a:extLst>
                <a:ext uri="{FF2B5EF4-FFF2-40B4-BE49-F238E27FC236}">
                  <a16:creationId xmlns:a16="http://schemas.microsoft.com/office/drawing/2014/main" id="{897B8C90-DEB2-4158-B384-343B9267466E}"/>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4" name="Freeform 52">
              <a:extLst>
                <a:ext uri="{FF2B5EF4-FFF2-40B4-BE49-F238E27FC236}">
                  <a16:creationId xmlns:a16="http://schemas.microsoft.com/office/drawing/2014/main" id="{CB13675F-D179-44C4-BC0A-462F397699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5" name="Freeform 53">
              <a:extLst>
                <a:ext uri="{FF2B5EF4-FFF2-40B4-BE49-F238E27FC236}">
                  <a16:creationId xmlns:a16="http://schemas.microsoft.com/office/drawing/2014/main" id="{E70B5CC0-D928-4EFD-B2C5-2F6F0CE8DBC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6" name="Freeform 54">
              <a:extLst>
                <a:ext uri="{FF2B5EF4-FFF2-40B4-BE49-F238E27FC236}">
                  <a16:creationId xmlns:a16="http://schemas.microsoft.com/office/drawing/2014/main" id="{4FBB0DCE-F889-4809-ACE2-3F2CF7BF726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7" name="Freeform 55">
              <a:extLst>
                <a:ext uri="{FF2B5EF4-FFF2-40B4-BE49-F238E27FC236}">
                  <a16:creationId xmlns:a16="http://schemas.microsoft.com/office/drawing/2014/main" id="{EFCD19A0-81A0-4BA3-B910-84F8654B5E34}"/>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8" name="Freeform 56">
              <a:extLst>
                <a:ext uri="{FF2B5EF4-FFF2-40B4-BE49-F238E27FC236}">
                  <a16:creationId xmlns:a16="http://schemas.microsoft.com/office/drawing/2014/main" id="{2CA3269D-9C7D-4B20-A5AE-325A8A0D4DB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9" name="Freeform 57">
              <a:extLst>
                <a:ext uri="{FF2B5EF4-FFF2-40B4-BE49-F238E27FC236}">
                  <a16:creationId xmlns:a16="http://schemas.microsoft.com/office/drawing/2014/main" id="{1B5FE221-3E48-4E96-B8E5-5FE1CD6CFF13}"/>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0" name="Freeform 58">
              <a:extLst>
                <a:ext uri="{FF2B5EF4-FFF2-40B4-BE49-F238E27FC236}">
                  <a16:creationId xmlns:a16="http://schemas.microsoft.com/office/drawing/2014/main" id="{0C80588D-DFE1-4FB4-962E-E3C92D9E11E7}"/>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1" name="Freeform 59">
              <a:extLst>
                <a:ext uri="{FF2B5EF4-FFF2-40B4-BE49-F238E27FC236}">
                  <a16:creationId xmlns:a16="http://schemas.microsoft.com/office/drawing/2014/main" id="{320EA19E-5EAD-4B80-911A-EBF3A28694B6}"/>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2" name="Freeform 60">
              <a:extLst>
                <a:ext uri="{FF2B5EF4-FFF2-40B4-BE49-F238E27FC236}">
                  <a16:creationId xmlns:a16="http://schemas.microsoft.com/office/drawing/2014/main" id="{CE249F1C-D798-4BD0-8FB9-089BB37E767F}"/>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3" name="Freeform 61">
              <a:extLst>
                <a:ext uri="{FF2B5EF4-FFF2-40B4-BE49-F238E27FC236}">
                  <a16:creationId xmlns:a16="http://schemas.microsoft.com/office/drawing/2014/main" id="{BC1A26E3-0AA5-4CA3-9984-A9FA381A1C0A}"/>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4" name="Freeform 62">
              <a:extLst>
                <a:ext uri="{FF2B5EF4-FFF2-40B4-BE49-F238E27FC236}">
                  <a16:creationId xmlns:a16="http://schemas.microsoft.com/office/drawing/2014/main" id="{019A6925-DD6B-4C29-B18F-663928AE5C79}"/>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5" name="Freeform 71">
              <a:extLst>
                <a:ext uri="{FF2B5EF4-FFF2-40B4-BE49-F238E27FC236}">
                  <a16:creationId xmlns:a16="http://schemas.microsoft.com/office/drawing/2014/main" id="{4E677B05-5C62-4629-A766-3F659E7E1A6A}"/>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0" name="TextBox 27">
            <a:extLst>
              <a:ext uri="{FF2B5EF4-FFF2-40B4-BE49-F238E27FC236}">
                <a16:creationId xmlns:a16="http://schemas.microsoft.com/office/drawing/2014/main" id="{5BF12D01-BC6E-4C2B-96E5-F464AD5BC70C}"/>
              </a:ext>
            </a:extLst>
          </p:cNvPr>
          <p:cNvSpPr txBox="1"/>
          <p:nvPr/>
        </p:nvSpPr>
        <p:spPr>
          <a:xfrm>
            <a:off x="5553603" y="5881307"/>
            <a:ext cx="10823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black">
                    <a:lumMod val="95000"/>
                    <a:lumOff val="5000"/>
                  </a:prstClr>
                </a:solidFill>
                <a:latin typeface="Arial" panose="020B0604020202020204" pitchFamily="34" charset="0"/>
                <a:ea typeface="Microsoft YaHei" panose="020B0503020204020204" pitchFamily="34" charset="-122"/>
                <a:cs typeface="+mn-ea"/>
                <a:sym typeface="Arial" panose="020B0604020202020204" pitchFamily="34" charset="0"/>
              </a:rPr>
              <a:t>2023.8.9</a:t>
            </a:r>
            <a:endParaRPr kumimoji="0" lang="zh-CN" altLang="en-US" sz="18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1857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DE2CD948-CF29-443D-9B3B-FA40C00FEB61}"/>
              </a:ext>
            </a:extLst>
          </p:cNvPr>
          <p:cNvSpPr>
            <a:spLocks noGrp="1"/>
          </p:cNvSpPr>
          <p:nvPr>
            <p:ph type="body" sz="quarter" idx="10"/>
          </p:nvPr>
        </p:nvSpPr>
        <p:spPr/>
        <p:txBody>
          <a:bodyPr/>
          <a:lstStyle/>
          <a:p>
            <a:r>
              <a:rPr lang="en-US" altLang="zh-CN" dirty="0">
                <a:sym typeface="Arial" panose="020B0604020202020204" pitchFamily="34" charset="0"/>
              </a:rPr>
              <a:t>03</a:t>
            </a:r>
            <a:endParaRPr lang="zh-CN" altLang="en-US" dirty="0">
              <a:sym typeface="Arial" panose="020B0604020202020204" pitchFamily="34" charset="0"/>
            </a:endParaRPr>
          </a:p>
        </p:txBody>
      </p:sp>
      <p:sp>
        <p:nvSpPr>
          <p:cNvPr id="19" name="文本占位符 18">
            <a:extLst>
              <a:ext uri="{FF2B5EF4-FFF2-40B4-BE49-F238E27FC236}">
                <a16:creationId xmlns:a16="http://schemas.microsoft.com/office/drawing/2014/main" id="{66281700-FD51-4251-B272-DE1278FAD5BF}"/>
              </a:ext>
            </a:extLst>
          </p:cNvPr>
          <p:cNvSpPr>
            <a:spLocks noGrp="1"/>
          </p:cNvSpPr>
          <p:nvPr>
            <p:ph type="body" sz="quarter" idx="11"/>
          </p:nvPr>
        </p:nvSpPr>
        <p:spPr/>
        <p:txBody>
          <a:bodyPr/>
          <a:lstStyle/>
          <a:p>
            <a:r>
              <a:rPr lang="en-US" altLang="zh-CN" dirty="0">
                <a:sym typeface="Arial" panose="020B0604020202020204" pitchFamily="34" charset="0"/>
              </a:rPr>
              <a:t>Architecture</a:t>
            </a:r>
            <a:endParaRPr lang="zh-CN" altLang="en-US" dirty="0">
              <a:sym typeface="Arial" panose="020B0604020202020204" pitchFamily="34" charset="0"/>
            </a:endParaRPr>
          </a:p>
        </p:txBody>
      </p:sp>
    </p:spTree>
    <p:extLst>
      <p:ext uri="{BB962C8B-B14F-4D97-AF65-F5344CB8AC3E}">
        <p14:creationId xmlns:p14="http://schemas.microsoft.com/office/powerpoint/2010/main" val="1435372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a:extLst>
              <a:ext uri="{FF2B5EF4-FFF2-40B4-BE49-F238E27FC236}">
                <a16:creationId xmlns:a16="http://schemas.microsoft.com/office/drawing/2014/main" id="{F498E17F-9B63-4AB1-BF9B-EF6B224F8809}"/>
              </a:ext>
            </a:extLst>
          </p:cNvPr>
          <p:cNvSpPr/>
          <p:nvPr/>
        </p:nvSpPr>
        <p:spPr>
          <a:xfrm rot="5400000">
            <a:off x="2082060" y="-1779840"/>
            <a:ext cx="539773" cy="4703883"/>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37D0D02-AF88-4CD4-873B-C7E33C6DBFAF}"/>
              </a:ext>
            </a:extLst>
          </p:cNvPr>
          <p:cNvSpPr/>
          <p:nvPr/>
        </p:nvSpPr>
        <p:spPr>
          <a:xfrm>
            <a:off x="0" y="231349"/>
            <a:ext cx="3938954" cy="646331"/>
          </a:xfrm>
          <a:prstGeom prst="rect">
            <a:avLst/>
          </a:prstGeom>
          <a:noFill/>
        </p:spPr>
        <p:txBody>
          <a:bodyPr wrap="square" lIns="91440" tIns="45720" rIns="91440" bIns="45720">
            <a:spAutoFit/>
          </a:bodyPr>
          <a:lstStyle/>
          <a:p>
            <a:r>
              <a:rPr lang="en-US" altLang="zh-CN" sz="3600" b="0" cap="none" spc="0" dirty="0">
                <a:ln w="0"/>
                <a:solidFill>
                  <a:schemeClr val="bg1"/>
                </a:solidFill>
                <a:effectLst>
                  <a:outerShdw blurRad="38100" dist="19050" dir="2700000" algn="tl" rotWithShape="0">
                    <a:schemeClr val="dk1">
                      <a:alpha val="40000"/>
                    </a:schemeClr>
                  </a:outerShdw>
                </a:effectLst>
              </a:rPr>
              <a:t> Architecture</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pic>
        <p:nvPicPr>
          <p:cNvPr id="4" name="图片 3">
            <a:extLst>
              <a:ext uri="{FF2B5EF4-FFF2-40B4-BE49-F238E27FC236}">
                <a16:creationId xmlns:a16="http://schemas.microsoft.com/office/drawing/2014/main" id="{73FD4DBB-2EA1-4E5C-A174-900AD1D633FD}"/>
              </a:ext>
            </a:extLst>
          </p:cNvPr>
          <p:cNvPicPr>
            <a:picLocks noChangeAspect="1"/>
          </p:cNvPicPr>
          <p:nvPr/>
        </p:nvPicPr>
        <p:blipFill>
          <a:blip r:embed="rId3"/>
          <a:stretch>
            <a:fillRect/>
          </a:stretch>
        </p:blipFill>
        <p:spPr>
          <a:xfrm>
            <a:off x="2283333" y="1206262"/>
            <a:ext cx="7613251" cy="5182963"/>
          </a:xfrm>
          <a:prstGeom prst="rect">
            <a:avLst/>
          </a:prstGeom>
        </p:spPr>
      </p:pic>
      <p:pic>
        <p:nvPicPr>
          <p:cNvPr id="11" name="图片 10">
            <a:extLst>
              <a:ext uri="{FF2B5EF4-FFF2-40B4-BE49-F238E27FC236}">
                <a16:creationId xmlns:a16="http://schemas.microsoft.com/office/drawing/2014/main" id="{1570E319-86B5-4957-8ED6-693F2F3B94B3}"/>
              </a:ext>
            </a:extLst>
          </p:cNvPr>
          <p:cNvPicPr>
            <a:picLocks noChangeAspect="1"/>
          </p:cNvPicPr>
          <p:nvPr/>
        </p:nvPicPr>
        <p:blipFill>
          <a:blip r:embed="rId4"/>
          <a:stretch>
            <a:fillRect/>
          </a:stretch>
        </p:blipFill>
        <p:spPr>
          <a:xfrm>
            <a:off x="2743200" y="1705804"/>
            <a:ext cx="6997531" cy="4475077"/>
          </a:xfrm>
          <a:prstGeom prst="rect">
            <a:avLst/>
          </a:prstGeom>
        </p:spPr>
      </p:pic>
      <p:pic>
        <p:nvPicPr>
          <p:cNvPr id="10" name="图片 9">
            <a:extLst>
              <a:ext uri="{FF2B5EF4-FFF2-40B4-BE49-F238E27FC236}">
                <a16:creationId xmlns:a16="http://schemas.microsoft.com/office/drawing/2014/main" id="{976A9646-45AD-4830-B6FE-0B2D91FE08C3}"/>
              </a:ext>
            </a:extLst>
          </p:cNvPr>
          <p:cNvPicPr>
            <a:picLocks noChangeAspect="1"/>
          </p:cNvPicPr>
          <p:nvPr/>
        </p:nvPicPr>
        <p:blipFill>
          <a:blip r:embed="rId5"/>
          <a:stretch>
            <a:fillRect/>
          </a:stretch>
        </p:blipFill>
        <p:spPr>
          <a:xfrm>
            <a:off x="1592307" y="948546"/>
            <a:ext cx="8995301" cy="5831025"/>
          </a:xfrm>
          <a:prstGeom prst="rect">
            <a:avLst/>
          </a:prstGeom>
        </p:spPr>
      </p:pic>
      <p:grpSp>
        <p:nvGrpSpPr>
          <p:cNvPr id="7" name="组合 6">
            <a:extLst>
              <a:ext uri="{FF2B5EF4-FFF2-40B4-BE49-F238E27FC236}">
                <a16:creationId xmlns:a16="http://schemas.microsoft.com/office/drawing/2014/main" id="{C1F81D8F-A07C-4125-BFDB-ADDC23A4D98E}"/>
              </a:ext>
            </a:extLst>
          </p:cNvPr>
          <p:cNvGrpSpPr/>
          <p:nvPr/>
        </p:nvGrpSpPr>
        <p:grpSpPr>
          <a:xfrm>
            <a:off x="10177780" y="329882"/>
            <a:ext cx="1512002" cy="444892"/>
            <a:chOff x="9556201" y="498129"/>
            <a:chExt cx="1993881" cy="586680"/>
          </a:xfrm>
        </p:grpSpPr>
        <p:grpSp>
          <p:nvGrpSpPr>
            <p:cNvPr id="8" name="组合 7">
              <a:extLst>
                <a:ext uri="{FF2B5EF4-FFF2-40B4-BE49-F238E27FC236}">
                  <a16:creationId xmlns:a16="http://schemas.microsoft.com/office/drawing/2014/main" id="{6A37ED7E-6C50-479B-A0D9-685C599228AA}"/>
                </a:ext>
              </a:extLst>
            </p:cNvPr>
            <p:cNvGrpSpPr/>
            <p:nvPr userDrawn="1"/>
          </p:nvGrpSpPr>
          <p:grpSpPr>
            <a:xfrm>
              <a:off x="10239376" y="968937"/>
              <a:ext cx="1307697" cy="96254"/>
              <a:chOff x="4616246" y="3878362"/>
              <a:chExt cx="5571416" cy="410087"/>
            </a:xfrm>
            <a:solidFill>
              <a:schemeClr val="tx1">
                <a:alpha val="80000"/>
              </a:schemeClr>
            </a:solidFill>
          </p:grpSpPr>
          <p:sp>
            <p:nvSpPr>
              <p:cNvPr id="48" name="Freeform 17">
                <a:extLst>
                  <a:ext uri="{FF2B5EF4-FFF2-40B4-BE49-F238E27FC236}">
                    <a16:creationId xmlns:a16="http://schemas.microsoft.com/office/drawing/2014/main" id="{41448416-F0D1-4ED2-953E-53419839E844}"/>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8">
                <a:extLst>
                  <a:ext uri="{FF2B5EF4-FFF2-40B4-BE49-F238E27FC236}">
                    <a16:creationId xmlns:a16="http://schemas.microsoft.com/office/drawing/2014/main" id="{3CF49E5D-36EC-46CA-A444-8D64E066F4A2}"/>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9">
                <a:extLst>
                  <a:ext uri="{FF2B5EF4-FFF2-40B4-BE49-F238E27FC236}">
                    <a16:creationId xmlns:a16="http://schemas.microsoft.com/office/drawing/2014/main" id="{E3A722D0-A9DC-450D-964B-22ED7F7D0EC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0">
                <a:extLst>
                  <a:ext uri="{FF2B5EF4-FFF2-40B4-BE49-F238E27FC236}">
                    <a16:creationId xmlns:a16="http://schemas.microsoft.com/office/drawing/2014/main" id="{27386C81-959D-43DE-B10E-DEC070DF4E7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21">
                <a:extLst>
                  <a:ext uri="{FF2B5EF4-FFF2-40B4-BE49-F238E27FC236}">
                    <a16:creationId xmlns:a16="http://schemas.microsoft.com/office/drawing/2014/main" id="{43ACE254-2C58-4291-AA91-A8CCA18A5541}"/>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2">
                <a:extLst>
                  <a:ext uri="{FF2B5EF4-FFF2-40B4-BE49-F238E27FC236}">
                    <a16:creationId xmlns:a16="http://schemas.microsoft.com/office/drawing/2014/main" id="{865CD842-D8BC-40F5-8509-03B3DC66BE1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3">
                <a:extLst>
                  <a:ext uri="{FF2B5EF4-FFF2-40B4-BE49-F238E27FC236}">
                    <a16:creationId xmlns:a16="http://schemas.microsoft.com/office/drawing/2014/main" id="{B66B0A24-D8C5-49F3-8242-45D03EAC6453}"/>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5">
                <a:extLst>
                  <a:ext uri="{FF2B5EF4-FFF2-40B4-BE49-F238E27FC236}">
                    <a16:creationId xmlns:a16="http://schemas.microsoft.com/office/drawing/2014/main" id="{027FD052-BF7D-4B9E-AACA-E1EC99E2DF3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7">
                <a:extLst>
                  <a:ext uri="{FF2B5EF4-FFF2-40B4-BE49-F238E27FC236}">
                    <a16:creationId xmlns:a16="http://schemas.microsoft.com/office/drawing/2014/main" id="{6D4FEAAD-9270-4686-96C8-8B5E7345D2E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9">
                <a:extLst>
                  <a:ext uri="{FF2B5EF4-FFF2-40B4-BE49-F238E27FC236}">
                    <a16:creationId xmlns:a16="http://schemas.microsoft.com/office/drawing/2014/main" id="{F00C9718-2EA2-4715-8E7B-578A76EFF307}"/>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30">
                <a:extLst>
                  <a:ext uri="{FF2B5EF4-FFF2-40B4-BE49-F238E27FC236}">
                    <a16:creationId xmlns:a16="http://schemas.microsoft.com/office/drawing/2014/main" id="{C749E295-215A-4E52-B941-738C026F116A}"/>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31">
                <a:extLst>
                  <a:ext uri="{FF2B5EF4-FFF2-40B4-BE49-F238E27FC236}">
                    <a16:creationId xmlns:a16="http://schemas.microsoft.com/office/drawing/2014/main" id="{7AFB3345-89A1-44EE-9CBA-2BE0DDB439B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32">
                <a:extLst>
                  <a:ext uri="{FF2B5EF4-FFF2-40B4-BE49-F238E27FC236}">
                    <a16:creationId xmlns:a16="http://schemas.microsoft.com/office/drawing/2014/main" id="{C29A8D25-3E89-4B4A-95AA-FBA846EC07AD}"/>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33">
                <a:extLst>
                  <a:ext uri="{FF2B5EF4-FFF2-40B4-BE49-F238E27FC236}">
                    <a16:creationId xmlns:a16="http://schemas.microsoft.com/office/drawing/2014/main" id="{0B4B32FD-4ED7-43B4-B44B-A7E7768C3B94}"/>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34">
                <a:extLst>
                  <a:ext uri="{FF2B5EF4-FFF2-40B4-BE49-F238E27FC236}">
                    <a16:creationId xmlns:a16="http://schemas.microsoft.com/office/drawing/2014/main" id="{2A861040-A4DB-4031-B21F-157B6709D164}"/>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5">
                <a:extLst>
                  <a:ext uri="{FF2B5EF4-FFF2-40B4-BE49-F238E27FC236}">
                    <a16:creationId xmlns:a16="http://schemas.microsoft.com/office/drawing/2014/main" id="{68FE9BEE-06FF-4503-AC3D-B1B90916C0C4}"/>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9" name="组合 8">
              <a:extLst>
                <a:ext uri="{FF2B5EF4-FFF2-40B4-BE49-F238E27FC236}">
                  <a16:creationId xmlns:a16="http://schemas.microsoft.com/office/drawing/2014/main" id="{8FDCC870-CECD-4765-A29E-45AD7215732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6" name="Freeform 9">
                <a:extLst>
                  <a:ext uri="{FF2B5EF4-FFF2-40B4-BE49-F238E27FC236}">
                    <a16:creationId xmlns:a16="http://schemas.microsoft.com/office/drawing/2014/main" id="{605892A3-BC1C-4335-9099-8532CDCDCD17}"/>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10">
                <a:extLst>
                  <a:ext uri="{FF2B5EF4-FFF2-40B4-BE49-F238E27FC236}">
                    <a16:creationId xmlns:a16="http://schemas.microsoft.com/office/drawing/2014/main" id="{2042D0B2-882C-4D9B-985E-C1C2698E85FB}"/>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11">
                <a:extLst>
                  <a:ext uri="{FF2B5EF4-FFF2-40B4-BE49-F238E27FC236}">
                    <a16:creationId xmlns:a16="http://schemas.microsoft.com/office/drawing/2014/main" id="{1ACA8BE3-D35D-459F-90BE-B9F80410F8C2}"/>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12">
                <a:extLst>
                  <a:ext uri="{FF2B5EF4-FFF2-40B4-BE49-F238E27FC236}">
                    <a16:creationId xmlns:a16="http://schemas.microsoft.com/office/drawing/2014/main" id="{F4C2CAF1-21AB-495C-B545-5915AC0B783D}"/>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13">
                <a:extLst>
                  <a:ext uri="{FF2B5EF4-FFF2-40B4-BE49-F238E27FC236}">
                    <a16:creationId xmlns:a16="http://schemas.microsoft.com/office/drawing/2014/main" id="{22A7E572-6A7C-4110-A7F9-BC05B52A781A}"/>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Freeform 14">
                <a:extLst>
                  <a:ext uri="{FF2B5EF4-FFF2-40B4-BE49-F238E27FC236}">
                    <a16:creationId xmlns:a16="http://schemas.microsoft.com/office/drawing/2014/main" id="{8CDCD6EE-184C-4538-AC87-F7BDC447C1A9}"/>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5">
                <a:extLst>
                  <a:ext uri="{FF2B5EF4-FFF2-40B4-BE49-F238E27FC236}">
                    <a16:creationId xmlns:a16="http://schemas.microsoft.com/office/drawing/2014/main" id="{032945A1-791F-4CEF-A49F-4CA6EBF09B32}"/>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6">
                <a:extLst>
                  <a:ext uri="{FF2B5EF4-FFF2-40B4-BE49-F238E27FC236}">
                    <a16:creationId xmlns:a16="http://schemas.microsoft.com/office/drawing/2014/main" id="{170E5EB5-DD58-41C4-BAE1-10A84C19DA3F}"/>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24">
                <a:extLst>
                  <a:ext uri="{FF2B5EF4-FFF2-40B4-BE49-F238E27FC236}">
                    <a16:creationId xmlns:a16="http://schemas.microsoft.com/office/drawing/2014/main" id="{A82DEDE8-965C-4A5C-89B7-B4B497FFF9E0}"/>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26">
                <a:extLst>
                  <a:ext uri="{FF2B5EF4-FFF2-40B4-BE49-F238E27FC236}">
                    <a16:creationId xmlns:a16="http://schemas.microsoft.com/office/drawing/2014/main" id="{5017847D-2800-4330-A291-DB7EB9CA46E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28">
                <a:extLst>
                  <a:ext uri="{FF2B5EF4-FFF2-40B4-BE49-F238E27FC236}">
                    <a16:creationId xmlns:a16="http://schemas.microsoft.com/office/drawing/2014/main" id="{4587295B-0152-4BF9-8664-8AC92FC6E305}"/>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36">
                <a:extLst>
                  <a:ext uri="{FF2B5EF4-FFF2-40B4-BE49-F238E27FC236}">
                    <a16:creationId xmlns:a16="http://schemas.microsoft.com/office/drawing/2014/main" id="{4AC17863-456C-4265-980C-3E0C419213C8}"/>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2" name="组合 11">
              <a:extLst>
                <a:ext uri="{FF2B5EF4-FFF2-40B4-BE49-F238E27FC236}">
                  <a16:creationId xmlns:a16="http://schemas.microsoft.com/office/drawing/2014/main" id="{6921FD1F-A0C2-4102-B5EC-3D753D4F9177}"/>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3" name="Freeform 8">
                <a:extLst>
                  <a:ext uri="{FF2B5EF4-FFF2-40B4-BE49-F238E27FC236}">
                    <a16:creationId xmlns:a16="http://schemas.microsoft.com/office/drawing/2014/main" id="{583F96F8-47BF-4DF6-8100-CE8795CE5AFF}"/>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2">
                <a:extLst>
                  <a:ext uri="{FF2B5EF4-FFF2-40B4-BE49-F238E27FC236}">
                    <a16:creationId xmlns:a16="http://schemas.microsoft.com/office/drawing/2014/main" id="{D685D48E-1943-4B17-8530-9EB364166902}"/>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3">
                <a:extLst>
                  <a:ext uri="{FF2B5EF4-FFF2-40B4-BE49-F238E27FC236}">
                    <a16:creationId xmlns:a16="http://schemas.microsoft.com/office/drawing/2014/main" id="{D14678DF-49EC-4A74-8A6D-CEC2307E768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4">
                <a:extLst>
                  <a:ext uri="{FF2B5EF4-FFF2-40B4-BE49-F238E27FC236}">
                    <a16:creationId xmlns:a16="http://schemas.microsoft.com/office/drawing/2014/main" id="{E6D7FB66-FEB8-4FA0-B9BB-D583561348C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5">
                <a:extLst>
                  <a:ext uri="{FF2B5EF4-FFF2-40B4-BE49-F238E27FC236}">
                    <a16:creationId xmlns:a16="http://schemas.microsoft.com/office/drawing/2014/main" id="{7137453B-53EC-449E-AB9C-19BA190F7EB3}"/>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6">
                <a:extLst>
                  <a:ext uri="{FF2B5EF4-FFF2-40B4-BE49-F238E27FC236}">
                    <a16:creationId xmlns:a16="http://schemas.microsoft.com/office/drawing/2014/main" id="{627BD3F0-DBCD-4220-8A1C-A698B3C4863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7">
                <a:extLst>
                  <a:ext uri="{FF2B5EF4-FFF2-40B4-BE49-F238E27FC236}">
                    <a16:creationId xmlns:a16="http://schemas.microsoft.com/office/drawing/2014/main" id="{53C54AC2-39C6-43C9-B3C8-7B993B2CA612}"/>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8">
                <a:extLst>
                  <a:ext uri="{FF2B5EF4-FFF2-40B4-BE49-F238E27FC236}">
                    <a16:creationId xmlns:a16="http://schemas.microsoft.com/office/drawing/2014/main" id="{362646A9-963D-4F53-8022-4A18F6124DA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9">
                <a:extLst>
                  <a:ext uri="{FF2B5EF4-FFF2-40B4-BE49-F238E27FC236}">
                    <a16:creationId xmlns:a16="http://schemas.microsoft.com/office/drawing/2014/main" id="{8A5A287B-348E-4FD3-AECA-2755915EFE7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50">
                <a:extLst>
                  <a:ext uri="{FF2B5EF4-FFF2-40B4-BE49-F238E27FC236}">
                    <a16:creationId xmlns:a16="http://schemas.microsoft.com/office/drawing/2014/main" id="{F63DD748-A616-4FF9-AB10-08F522E12F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51">
                <a:extLst>
                  <a:ext uri="{FF2B5EF4-FFF2-40B4-BE49-F238E27FC236}">
                    <a16:creationId xmlns:a16="http://schemas.microsoft.com/office/drawing/2014/main" id="{2F5F0443-1C03-434D-87B8-4DB2FACCC55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52">
                <a:extLst>
                  <a:ext uri="{FF2B5EF4-FFF2-40B4-BE49-F238E27FC236}">
                    <a16:creationId xmlns:a16="http://schemas.microsoft.com/office/drawing/2014/main" id="{8A0DE133-750D-4ED8-A7AC-6D0740C8D6B3}"/>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3">
                <a:extLst>
                  <a:ext uri="{FF2B5EF4-FFF2-40B4-BE49-F238E27FC236}">
                    <a16:creationId xmlns:a16="http://schemas.microsoft.com/office/drawing/2014/main" id="{270097A8-B39E-43A4-9940-3A70E206A130}"/>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4">
                <a:extLst>
                  <a:ext uri="{FF2B5EF4-FFF2-40B4-BE49-F238E27FC236}">
                    <a16:creationId xmlns:a16="http://schemas.microsoft.com/office/drawing/2014/main" id="{995EFDBF-7CF4-4D61-9BC2-38C68A67B18A}"/>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5">
                <a:extLst>
                  <a:ext uri="{FF2B5EF4-FFF2-40B4-BE49-F238E27FC236}">
                    <a16:creationId xmlns:a16="http://schemas.microsoft.com/office/drawing/2014/main" id="{3C2F16F4-5C46-4292-AEDC-F583939841E4}"/>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6">
                <a:extLst>
                  <a:ext uri="{FF2B5EF4-FFF2-40B4-BE49-F238E27FC236}">
                    <a16:creationId xmlns:a16="http://schemas.microsoft.com/office/drawing/2014/main" id="{80E34C75-F594-4A89-96B9-BCB6FB012B5D}"/>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7">
                <a:extLst>
                  <a:ext uri="{FF2B5EF4-FFF2-40B4-BE49-F238E27FC236}">
                    <a16:creationId xmlns:a16="http://schemas.microsoft.com/office/drawing/2014/main" id="{AF8F29C1-5CD8-4FF7-9A19-AC5782975B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8">
                <a:extLst>
                  <a:ext uri="{FF2B5EF4-FFF2-40B4-BE49-F238E27FC236}">
                    <a16:creationId xmlns:a16="http://schemas.microsoft.com/office/drawing/2014/main" id="{B1FB5409-9A82-4ED2-8212-3B048057785C}"/>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9">
                <a:extLst>
                  <a:ext uri="{FF2B5EF4-FFF2-40B4-BE49-F238E27FC236}">
                    <a16:creationId xmlns:a16="http://schemas.microsoft.com/office/drawing/2014/main" id="{4D8F07FC-5F5E-4488-947E-E87626DFE87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60">
                <a:extLst>
                  <a:ext uri="{FF2B5EF4-FFF2-40B4-BE49-F238E27FC236}">
                    <a16:creationId xmlns:a16="http://schemas.microsoft.com/office/drawing/2014/main" id="{0CA0C11F-0BCA-4697-AA21-1D22022F9D7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61">
                <a:extLst>
                  <a:ext uri="{FF2B5EF4-FFF2-40B4-BE49-F238E27FC236}">
                    <a16:creationId xmlns:a16="http://schemas.microsoft.com/office/drawing/2014/main" id="{77651F83-2A84-42E3-9B8F-F3A2347B319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62">
                <a:extLst>
                  <a:ext uri="{FF2B5EF4-FFF2-40B4-BE49-F238E27FC236}">
                    <a16:creationId xmlns:a16="http://schemas.microsoft.com/office/drawing/2014/main" id="{1C5C01FE-C4A5-4F36-8855-3AF968F1DF07}"/>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71">
                <a:extLst>
                  <a:ext uri="{FF2B5EF4-FFF2-40B4-BE49-F238E27FC236}">
                    <a16:creationId xmlns:a16="http://schemas.microsoft.com/office/drawing/2014/main" id="{09CC3D68-ADBF-4E36-9EAC-23BF5A47D3EA}"/>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662570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D4BCE20-EB9A-4D29-A602-F46E306B02D1}"/>
              </a:ext>
            </a:extLst>
          </p:cNvPr>
          <p:cNvSpPr/>
          <p:nvPr/>
        </p:nvSpPr>
        <p:spPr>
          <a:xfrm>
            <a:off x="747006" y="4327865"/>
            <a:ext cx="10598656" cy="10460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Control Plane</a:t>
            </a:r>
            <a:endParaRPr lang="zh-CN" altLang="en-US" b="1" dirty="0"/>
          </a:p>
        </p:txBody>
      </p:sp>
      <p:sp>
        <p:nvSpPr>
          <p:cNvPr id="19" name="矩形 18">
            <a:extLst>
              <a:ext uri="{FF2B5EF4-FFF2-40B4-BE49-F238E27FC236}">
                <a16:creationId xmlns:a16="http://schemas.microsoft.com/office/drawing/2014/main" id="{ABAE9B10-75F5-4E46-A701-CBCB7190CA9C}"/>
              </a:ext>
            </a:extLst>
          </p:cNvPr>
          <p:cNvSpPr/>
          <p:nvPr/>
        </p:nvSpPr>
        <p:spPr>
          <a:xfrm>
            <a:off x="747006" y="5370994"/>
            <a:ext cx="10598656" cy="136219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Data Plane</a:t>
            </a:r>
            <a:endParaRPr lang="zh-CN" altLang="en-US" b="1" dirty="0"/>
          </a:p>
        </p:txBody>
      </p:sp>
      <p:sp>
        <p:nvSpPr>
          <p:cNvPr id="2" name="流程图: 手动输入 1">
            <a:extLst>
              <a:ext uri="{FF2B5EF4-FFF2-40B4-BE49-F238E27FC236}">
                <a16:creationId xmlns:a16="http://schemas.microsoft.com/office/drawing/2014/main" id="{F498E17F-9B63-4AB1-BF9B-EF6B224F8809}"/>
              </a:ext>
            </a:extLst>
          </p:cNvPr>
          <p:cNvSpPr/>
          <p:nvPr/>
        </p:nvSpPr>
        <p:spPr>
          <a:xfrm rot="5400000">
            <a:off x="2082060" y="-1779840"/>
            <a:ext cx="539773" cy="4703883"/>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37D0D02-AF88-4CD4-873B-C7E33C6DBFAF}"/>
              </a:ext>
            </a:extLst>
          </p:cNvPr>
          <p:cNvSpPr/>
          <p:nvPr/>
        </p:nvSpPr>
        <p:spPr>
          <a:xfrm>
            <a:off x="0" y="231349"/>
            <a:ext cx="3938954" cy="646331"/>
          </a:xfrm>
          <a:prstGeom prst="rect">
            <a:avLst/>
          </a:prstGeom>
          <a:noFill/>
        </p:spPr>
        <p:txBody>
          <a:bodyPr wrap="square" lIns="91440" tIns="45720" rIns="91440" bIns="45720">
            <a:spAutoFit/>
          </a:bodyPr>
          <a:lstStyle/>
          <a:p>
            <a:r>
              <a:rPr lang="en-US" altLang="zh-CN" sz="3600" b="0" cap="none" spc="0" dirty="0">
                <a:ln w="0"/>
                <a:solidFill>
                  <a:schemeClr val="bg1"/>
                </a:solidFill>
                <a:effectLst>
                  <a:outerShdw blurRad="38100" dist="19050" dir="2700000" algn="tl" rotWithShape="0">
                    <a:schemeClr val="dk1">
                      <a:alpha val="40000"/>
                    </a:schemeClr>
                  </a:outerShdw>
                </a:effectLst>
              </a:rPr>
              <a:t> Layer 1</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pic>
        <p:nvPicPr>
          <p:cNvPr id="8" name="图片 7">
            <a:extLst>
              <a:ext uri="{FF2B5EF4-FFF2-40B4-BE49-F238E27FC236}">
                <a16:creationId xmlns:a16="http://schemas.microsoft.com/office/drawing/2014/main" id="{4094CBB1-C9E6-40F3-882A-A66BA45D3D78}"/>
              </a:ext>
            </a:extLst>
          </p:cNvPr>
          <p:cNvPicPr>
            <a:picLocks noChangeAspect="1"/>
          </p:cNvPicPr>
          <p:nvPr/>
        </p:nvPicPr>
        <p:blipFill>
          <a:blip r:embed="rId3"/>
          <a:stretch>
            <a:fillRect/>
          </a:stretch>
        </p:blipFill>
        <p:spPr>
          <a:xfrm>
            <a:off x="840769" y="1030474"/>
            <a:ext cx="4807783" cy="3203649"/>
          </a:xfrm>
          <a:prstGeom prst="rect">
            <a:avLst/>
          </a:prstGeom>
        </p:spPr>
      </p:pic>
      <p:pic>
        <p:nvPicPr>
          <p:cNvPr id="9" name="图片 8">
            <a:extLst>
              <a:ext uri="{FF2B5EF4-FFF2-40B4-BE49-F238E27FC236}">
                <a16:creationId xmlns:a16="http://schemas.microsoft.com/office/drawing/2014/main" id="{717E79A8-A6C9-4C30-812F-1044FF39D911}"/>
              </a:ext>
            </a:extLst>
          </p:cNvPr>
          <p:cNvPicPr>
            <a:picLocks noChangeAspect="1"/>
          </p:cNvPicPr>
          <p:nvPr/>
        </p:nvPicPr>
        <p:blipFill>
          <a:blip r:embed="rId4"/>
          <a:stretch>
            <a:fillRect/>
          </a:stretch>
        </p:blipFill>
        <p:spPr>
          <a:xfrm>
            <a:off x="7375566" y="1299424"/>
            <a:ext cx="3312438" cy="2683873"/>
          </a:xfrm>
          <a:prstGeom prst="rect">
            <a:avLst/>
          </a:prstGeom>
        </p:spPr>
      </p:pic>
      <p:sp>
        <p:nvSpPr>
          <p:cNvPr id="13" name="矩形 12">
            <a:extLst>
              <a:ext uri="{FF2B5EF4-FFF2-40B4-BE49-F238E27FC236}">
                <a16:creationId xmlns:a16="http://schemas.microsoft.com/office/drawing/2014/main" id="{EED22243-B260-4B5F-80BA-235963180D43}"/>
              </a:ext>
            </a:extLst>
          </p:cNvPr>
          <p:cNvSpPr/>
          <p:nvPr/>
        </p:nvSpPr>
        <p:spPr>
          <a:xfrm>
            <a:off x="5153486" y="4824537"/>
            <a:ext cx="1885026" cy="3520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Identity Identifier</a:t>
            </a:r>
            <a:endParaRPr lang="zh-CN" altLang="en-US" dirty="0"/>
          </a:p>
        </p:txBody>
      </p:sp>
      <p:sp>
        <p:nvSpPr>
          <p:cNvPr id="14" name="矩形 13">
            <a:extLst>
              <a:ext uri="{FF2B5EF4-FFF2-40B4-BE49-F238E27FC236}">
                <a16:creationId xmlns:a16="http://schemas.microsoft.com/office/drawing/2014/main" id="{903FEE33-7DB7-488A-A5BD-4645BD4395FC}"/>
              </a:ext>
            </a:extLst>
          </p:cNvPr>
          <p:cNvSpPr/>
          <p:nvPr/>
        </p:nvSpPr>
        <p:spPr>
          <a:xfrm>
            <a:off x="2272239" y="5623864"/>
            <a:ext cx="2168526" cy="3520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Content Identifier</a:t>
            </a:r>
            <a:endParaRPr lang="zh-CN" altLang="en-US" dirty="0"/>
          </a:p>
        </p:txBody>
      </p:sp>
      <p:sp>
        <p:nvSpPr>
          <p:cNvPr id="15" name="矩形 14">
            <a:extLst>
              <a:ext uri="{FF2B5EF4-FFF2-40B4-BE49-F238E27FC236}">
                <a16:creationId xmlns:a16="http://schemas.microsoft.com/office/drawing/2014/main" id="{46A31B27-D83E-4758-B3D0-572712C56592}"/>
              </a:ext>
            </a:extLst>
          </p:cNvPr>
          <p:cNvSpPr/>
          <p:nvPr/>
        </p:nvSpPr>
        <p:spPr>
          <a:xfrm>
            <a:off x="7974915" y="5623864"/>
            <a:ext cx="1944846" cy="3520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IP Identifier</a:t>
            </a:r>
            <a:endParaRPr lang="zh-CN" altLang="en-US" dirty="0"/>
          </a:p>
        </p:txBody>
      </p:sp>
      <p:sp>
        <p:nvSpPr>
          <p:cNvPr id="16" name="矩形 15">
            <a:extLst>
              <a:ext uri="{FF2B5EF4-FFF2-40B4-BE49-F238E27FC236}">
                <a16:creationId xmlns:a16="http://schemas.microsoft.com/office/drawing/2014/main" id="{07B9B145-E323-4990-8972-8D6A666EF7FC}"/>
              </a:ext>
            </a:extLst>
          </p:cNvPr>
          <p:cNvSpPr/>
          <p:nvPr/>
        </p:nvSpPr>
        <p:spPr>
          <a:xfrm>
            <a:off x="4865864" y="5623863"/>
            <a:ext cx="2442467" cy="3520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Location Identifier</a:t>
            </a:r>
            <a:endParaRPr lang="zh-CN" altLang="en-US" dirty="0"/>
          </a:p>
        </p:txBody>
      </p:sp>
      <p:sp>
        <p:nvSpPr>
          <p:cNvPr id="17" name="矩形 16">
            <a:extLst>
              <a:ext uri="{FF2B5EF4-FFF2-40B4-BE49-F238E27FC236}">
                <a16:creationId xmlns:a16="http://schemas.microsoft.com/office/drawing/2014/main" id="{229AA5EA-DE84-4C5C-AFCC-87EA06C69B63}"/>
              </a:ext>
            </a:extLst>
          </p:cNvPr>
          <p:cNvSpPr/>
          <p:nvPr/>
        </p:nvSpPr>
        <p:spPr>
          <a:xfrm>
            <a:off x="10432024" y="5623864"/>
            <a:ext cx="679333" cy="3520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cxnSp>
        <p:nvCxnSpPr>
          <p:cNvPr id="21" name="直接箭头连接符 20">
            <a:extLst>
              <a:ext uri="{FF2B5EF4-FFF2-40B4-BE49-F238E27FC236}">
                <a16:creationId xmlns:a16="http://schemas.microsoft.com/office/drawing/2014/main" id="{56DC053A-74C3-4145-AD04-9A89AEA2A955}"/>
              </a:ext>
            </a:extLst>
          </p:cNvPr>
          <p:cNvCxnSpPr>
            <a:cxnSpLocks/>
            <a:stCxn id="14" idx="0"/>
          </p:cNvCxnSpPr>
          <p:nvPr/>
        </p:nvCxnSpPr>
        <p:spPr>
          <a:xfrm flipV="1">
            <a:off x="3356502" y="5169664"/>
            <a:ext cx="1795714" cy="454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5DDB7C6-5E9E-4DCB-A95A-22C421FA8495}"/>
              </a:ext>
            </a:extLst>
          </p:cNvPr>
          <p:cNvCxnSpPr>
            <a:cxnSpLocks/>
            <a:stCxn id="16" idx="0"/>
            <a:endCxn id="13" idx="2"/>
          </p:cNvCxnSpPr>
          <p:nvPr/>
        </p:nvCxnSpPr>
        <p:spPr>
          <a:xfrm flipV="1">
            <a:off x="6087098" y="5176579"/>
            <a:ext cx="8901" cy="4472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55B1579-8E1B-48F8-9855-3E875D51910F}"/>
              </a:ext>
            </a:extLst>
          </p:cNvPr>
          <p:cNvCxnSpPr>
            <a:cxnSpLocks/>
            <a:stCxn id="15" idx="0"/>
          </p:cNvCxnSpPr>
          <p:nvPr/>
        </p:nvCxnSpPr>
        <p:spPr>
          <a:xfrm flipH="1" flipV="1">
            <a:off x="7029611" y="5166206"/>
            <a:ext cx="1917727" cy="457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310D530-0BCE-4079-BDBC-F31D38EC4F78}"/>
              </a:ext>
            </a:extLst>
          </p:cNvPr>
          <p:cNvCxnSpPr>
            <a:cxnSpLocks/>
            <a:stCxn id="17" idx="0"/>
          </p:cNvCxnSpPr>
          <p:nvPr/>
        </p:nvCxnSpPr>
        <p:spPr>
          <a:xfrm flipH="1" flipV="1">
            <a:off x="6608263" y="4909879"/>
            <a:ext cx="4163428" cy="7139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EAD2649-CA2D-432F-9808-564E0F9BA310}"/>
              </a:ext>
            </a:extLst>
          </p:cNvPr>
          <p:cNvSpPr/>
          <p:nvPr/>
        </p:nvSpPr>
        <p:spPr>
          <a:xfrm>
            <a:off x="2272238" y="6233553"/>
            <a:ext cx="2187391" cy="3930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Off-chain Resource</a:t>
            </a:r>
            <a:endParaRPr lang="zh-CN" altLang="en-US" dirty="0"/>
          </a:p>
        </p:txBody>
      </p:sp>
      <p:sp>
        <p:nvSpPr>
          <p:cNvPr id="36" name="箭头: 下 35">
            <a:extLst>
              <a:ext uri="{FF2B5EF4-FFF2-40B4-BE49-F238E27FC236}">
                <a16:creationId xmlns:a16="http://schemas.microsoft.com/office/drawing/2014/main" id="{CE5E9751-B484-4912-AEA8-E8FA11FE4894}"/>
              </a:ext>
            </a:extLst>
          </p:cNvPr>
          <p:cNvSpPr/>
          <p:nvPr/>
        </p:nvSpPr>
        <p:spPr>
          <a:xfrm>
            <a:off x="3093741" y="5975905"/>
            <a:ext cx="301841" cy="252205"/>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BB0121A8-8D18-45A3-9DA1-FA40719D3718}"/>
              </a:ext>
            </a:extLst>
          </p:cNvPr>
          <p:cNvSpPr/>
          <p:nvPr/>
        </p:nvSpPr>
        <p:spPr>
          <a:xfrm>
            <a:off x="5945078" y="5975904"/>
            <a:ext cx="301841" cy="253635"/>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a:extLst>
              <a:ext uri="{FF2B5EF4-FFF2-40B4-BE49-F238E27FC236}">
                <a16:creationId xmlns:a16="http://schemas.microsoft.com/office/drawing/2014/main" id="{45D2918E-E706-495F-8C21-70A9B90C03E3}"/>
              </a:ext>
            </a:extLst>
          </p:cNvPr>
          <p:cNvSpPr/>
          <p:nvPr/>
        </p:nvSpPr>
        <p:spPr>
          <a:xfrm>
            <a:off x="8900715" y="5976159"/>
            <a:ext cx="301841" cy="252205"/>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下 38">
            <a:extLst>
              <a:ext uri="{FF2B5EF4-FFF2-40B4-BE49-F238E27FC236}">
                <a16:creationId xmlns:a16="http://schemas.microsoft.com/office/drawing/2014/main" id="{75CCAAC5-CD35-43A5-AB6C-DC602141CB57}"/>
              </a:ext>
            </a:extLst>
          </p:cNvPr>
          <p:cNvSpPr/>
          <p:nvPr/>
        </p:nvSpPr>
        <p:spPr>
          <a:xfrm>
            <a:off x="10620769" y="5975652"/>
            <a:ext cx="301841" cy="253634"/>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81A8BA0F-EBEE-4E76-B1E9-274A26C324A6}"/>
              </a:ext>
            </a:extLst>
          </p:cNvPr>
          <p:cNvCxnSpPr>
            <a:cxnSpLocks/>
          </p:cNvCxnSpPr>
          <p:nvPr/>
        </p:nvCxnSpPr>
        <p:spPr>
          <a:xfrm>
            <a:off x="5692943" y="2530135"/>
            <a:ext cx="1727013" cy="0"/>
          </a:xfrm>
          <a:prstGeom prst="straightConnector1">
            <a:avLst/>
          </a:prstGeom>
          <a:ln w="38100">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43" name="直接箭头连接符 42">
            <a:extLst>
              <a:ext uri="{FF2B5EF4-FFF2-40B4-BE49-F238E27FC236}">
                <a16:creationId xmlns:a16="http://schemas.microsoft.com/office/drawing/2014/main" id="{46751734-4529-425B-AEFA-2BB5BDBDF2C2}"/>
              </a:ext>
            </a:extLst>
          </p:cNvPr>
          <p:cNvCxnSpPr>
            <a:cxnSpLocks/>
          </p:cNvCxnSpPr>
          <p:nvPr/>
        </p:nvCxnSpPr>
        <p:spPr>
          <a:xfrm>
            <a:off x="5692943" y="2767126"/>
            <a:ext cx="1727013" cy="0"/>
          </a:xfrm>
          <a:prstGeom prst="straightConnector1">
            <a:avLst/>
          </a:prstGeom>
          <a:ln w="38100">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6" name="矩形 25">
            <a:extLst>
              <a:ext uri="{FF2B5EF4-FFF2-40B4-BE49-F238E27FC236}">
                <a16:creationId xmlns:a16="http://schemas.microsoft.com/office/drawing/2014/main" id="{946E4D0A-46FE-2B48-B77B-6C634A7ADDF8}"/>
              </a:ext>
            </a:extLst>
          </p:cNvPr>
          <p:cNvSpPr/>
          <p:nvPr/>
        </p:nvSpPr>
        <p:spPr>
          <a:xfrm>
            <a:off x="4865864" y="6225851"/>
            <a:ext cx="2442467" cy="3930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Positioning Service</a:t>
            </a:r>
            <a:endParaRPr lang="zh-CN" altLang="en-US" dirty="0"/>
          </a:p>
        </p:txBody>
      </p:sp>
      <p:sp>
        <p:nvSpPr>
          <p:cNvPr id="34" name="矩形 33">
            <a:extLst>
              <a:ext uri="{FF2B5EF4-FFF2-40B4-BE49-F238E27FC236}">
                <a16:creationId xmlns:a16="http://schemas.microsoft.com/office/drawing/2014/main" id="{0173C47E-3461-F34A-9D67-CC778B1A3DF4}"/>
              </a:ext>
            </a:extLst>
          </p:cNvPr>
          <p:cNvSpPr/>
          <p:nvPr/>
        </p:nvSpPr>
        <p:spPr>
          <a:xfrm>
            <a:off x="7974916" y="6220499"/>
            <a:ext cx="1944846" cy="3930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DNS Alternatives</a:t>
            </a:r>
            <a:endParaRPr lang="zh-CN" altLang="en-US" dirty="0"/>
          </a:p>
        </p:txBody>
      </p:sp>
      <p:sp>
        <p:nvSpPr>
          <p:cNvPr id="40" name="矩形 39">
            <a:extLst>
              <a:ext uri="{FF2B5EF4-FFF2-40B4-BE49-F238E27FC236}">
                <a16:creationId xmlns:a16="http://schemas.microsoft.com/office/drawing/2014/main" id="{0A07BE8B-EADD-7845-8238-F18B25C67DC0}"/>
              </a:ext>
            </a:extLst>
          </p:cNvPr>
          <p:cNvSpPr/>
          <p:nvPr/>
        </p:nvSpPr>
        <p:spPr>
          <a:xfrm>
            <a:off x="10432024" y="6231010"/>
            <a:ext cx="679333" cy="3930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grpSp>
        <p:nvGrpSpPr>
          <p:cNvPr id="28" name="组合 27">
            <a:extLst>
              <a:ext uri="{FF2B5EF4-FFF2-40B4-BE49-F238E27FC236}">
                <a16:creationId xmlns:a16="http://schemas.microsoft.com/office/drawing/2014/main" id="{A2FB52DD-A7FE-4EE4-8D94-03D47C0543C3}"/>
              </a:ext>
            </a:extLst>
          </p:cNvPr>
          <p:cNvGrpSpPr/>
          <p:nvPr/>
        </p:nvGrpSpPr>
        <p:grpSpPr>
          <a:xfrm>
            <a:off x="10177780" y="329882"/>
            <a:ext cx="1512002" cy="444892"/>
            <a:chOff x="9556201" y="498129"/>
            <a:chExt cx="1993881" cy="586680"/>
          </a:xfrm>
        </p:grpSpPr>
        <p:grpSp>
          <p:nvGrpSpPr>
            <p:cNvPr id="29" name="组合 28">
              <a:extLst>
                <a:ext uri="{FF2B5EF4-FFF2-40B4-BE49-F238E27FC236}">
                  <a16:creationId xmlns:a16="http://schemas.microsoft.com/office/drawing/2014/main" id="{1F6E77E7-EF39-4F82-B106-0DBD4DB1515B}"/>
                </a:ext>
              </a:extLst>
            </p:cNvPr>
            <p:cNvGrpSpPr/>
            <p:nvPr userDrawn="1"/>
          </p:nvGrpSpPr>
          <p:grpSpPr>
            <a:xfrm>
              <a:off x="10239376" y="968937"/>
              <a:ext cx="1307697" cy="96254"/>
              <a:chOff x="4616246" y="3878362"/>
              <a:chExt cx="5571416" cy="410087"/>
            </a:xfrm>
            <a:solidFill>
              <a:schemeClr val="tx1">
                <a:alpha val="80000"/>
              </a:schemeClr>
            </a:solidFill>
          </p:grpSpPr>
          <p:sp>
            <p:nvSpPr>
              <p:cNvPr id="77" name="Freeform 17">
                <a:extLst>
                  <a:ext uri="{FF2B5EF4-FFF2-40B4-BE49-F238E27FC236}">
                    <a16:creationId xmlns:a16="http://schemas.microsoft.com/office/drawing/2014/main" id="{B7F5DB6E-AD28-4187-A4EE-78119027A48A}"/>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8" name="Freeform 18">
                <a:extLst>
                  <a:ext uri="{FF2B5EF4-FFF2-40B4-BE49-F238E27FC236}">
                    <a16:creationId xmlns:a16="http://schemas.microsoft.com/office/drawing/2014/main" id="{8EBE5B68-67B0-4526-BAEF-85690D7C9E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Freeform 19">
                <a:extLst>
                  <a:ext uri="{FF2B5EF4-FFF2-40B4-BE49-F238E27FC236}">
                    <a16:creationId xmlns:a16="http://schemas.microsoft.com/office/drawing/2014/main" id="{683400C7-E903-47EB-AD35-DC7F6CDBCB41}"/>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0" name="Freeform 20">
                <a:extLst>
                  <a:ext uri="{FF2B5EF4-FFF2-40B4-BE49-F238E27FC236}">
                    <a16:creationId xmlns:a16="http://schemas.microsoft.com/office/drawing/2014/main" id="{D82628D1-CD58-4B36-93D5-122ED85780E0}"/>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21">
                <a:extLst>
                  <a:ext uri="{FF2B5EF4-FFF2-40B4-BE49-F238E27FC236}">
                    <a16:creationId xmlns:a16="http://schemas.microsoft.com/office/drawing/2014/main" id="{07BEF9C8-26E5-4A16-BE3F-482F417C28BA}"/>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22">
                <a:extLst>
                  <a:ext uri="{FF2B5EF4-FFF2-40B4-BE49-F238E27FC236}">
                    <a16:creationId xmlns:a16="http://schemas.microsoft.com/office/drawing/2014/main" id="{9D11E95F-F43B-4499-9D03-8509A580D3BA}"/>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23">
                <a:extLst>
                  <a:ext uri="{FF2B5EF4-FFF2-40B4-BE49-F238E27FC236}">
                    <a16:creationId xmlns:a16="http://schemas.microsoft.com/office/drawing/2014/main" id="{FC957D1A-B91F-416F-8F67-E4C132C62140}"/>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25">
                <a:extLst>
                  <a:ext uri="{FF2B5EF4-FFF2-40B4-BE49-F238E27FC236}">
                    <a16:creationId xmlns:a16="http://schemas.microsoft.com/office/drawing/2014/main" id="{639DAC61-0379-4E00-AB3F-5C575E009E0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27">
                <a:extLst>
                  <a:ext uri="{FF2B5EF4-FFF2-40B4-BE49-F238E27FC236}">
                    <a16:creationId xmlns:a16="http://schemas.microsoft.com/office/drawing/2014/main" id="{4BC1197C-C669-46F1-97F1-8103BF67449A}"/>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29">
                <a:extLst>
                  <a:ext uri="{FF2B5EF4-FFF2-40B4-BE49-F238E27FC236}">
                    <a16:creationId xmlns:a16="http://schemas.microsoft.com/office/drawing/2014/main" id="{BCF2C24F-E2C5-446A-9A19-7870398B7E6D}"/>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30">
                <a:extLst>
                  <a:ext uri="{FF2B5EF4-FFF2-40B4-BE49-F238E27FC236}">
                    <a16:creationId xmlns:a16="http://schemas.microsoft.com/office/drawing/2014/main" id="{12522E30-FC56-4ED6-BD7E-DC743CC4C900}"/>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31">
                <a:extLst>
                  <a:ext uri="{FF2B5EF4-FFF2-40B4-BE49-F238E27FC236}">
                    <a16:creationId xmlns:a16="http://schemas.microsoft.com/office/drawing/2014/main" id="{86051DB1-AADE-42E1-A0C0-0AE700A543D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32">
                <a:extLst>
                  <a:ext uri="{FF2B5EF4-FFF2-40B4-BE49-F238E27FC236}">
                    <a16:creationId xmlns:a16="http://schemas.microsoft.com/office/drawing/2014/main" id="{5E494CA8-0C5F-43A1-BACC-4EF27762E8E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33">
                <a:extLst>
                  <a:ext uri="{FF2B5EF4-FFF2-40B4-BE49-F238E27FC236}">
                    <a16:creationId xmlns:a16="http://schemas.microsoft.com/office/drawing/2014/main" id="{1A913705-9EB6-4A60-8DD3-6A932032FA97}"/>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34">
                <a:extLst>
                  <a:ext uri="{FF2B5EF4-FFF2-40B4-BE49-F238E27FC236}">
                    <a16:creationId xmlns:a16="http://schemas.microsoft.com/office/drawing/2014/main" id="{0A93292E-4946-449B-B38C-C545C8EB2404}"/>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2" name="Freeform 35">
                <a:extLst>
                  <a:ext uri="{FF2B5EF4-FFF2-40B4-BE49-F238E27FC236}">
                    <a16:creationId xmlns:a16="http://schemas.microsoft.com/office/drawing/2014/main" id="{8B6A8AA3-5B54-4F1C-A8F6-38ADC5B1FB15}"/>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30" name="组合 29">
              <a:extLst>
                <a:ext uri="{FF2B5EF4-FFF2-40B4-BE49-F238E27FC236}">
                  <a16:creationId xmlns:a16="http://schemas.microsoft.com/office/drawing/2014/main" id="{D6C49173-09C1-49DA-8062-22132C43E0E5}"/>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65" name="Freeform 9">
                <a:extLst>
                  <a:ext uri="{FF2B5EF4-FFF2-40B4-BE49-F238E27FC236}">
                    <a16:creationId xmlns:a16="http://schemas.microsoft.com/office/drawing/2014/main" id="{BD88A0B4-645C-4DAE-9628-3E9079DF6059}"/>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10">
                <a:extLst>
                  <a:ext uri="{FF2B5EF4-FFF2-40B4-BE49-F238E27FC236}">
                    <a16:creationId xmlns:a16="http://schemas.microsoft.com/office/drawing/2014/main" id="{2EAB99D9-D43C-4897-AB10-EFA6B7B41626}"/>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11">
                <a:extLst>
                  <a:ext uri="{FF2B5EF4-FFF2-40B4-BE49-F238E27FC236}">
                    <a16:creationId xmlns:a16="http://schemas.microsoft.com/office/drawing/2014/main" id="{B690742D-BCA6-4256-8824-7E8D001A349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12">
                <a:extLst>
                  <a:ext uri="{FF2B5EF4-FFF2-40B4-BE49-F238E27FC236}">
                    <a16:creationId xmlns:a16="http://schemas.microsoft.com/office/drawing/2014/main" id="{76FB31EA-42D9-4660-BC7C-72769CC864F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13">
                <a:extLst>
                  <a:ext uri="{FF2B5EF4-FFF2-40B4-BE49-F238E27FC236}">
                    <a16:creationId xmlns:a16="http://schemas.microsoft.com/office/drawing/2014/main" id="{8653661F-2D18-4BCF-B340-B2F81F50205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14">
                <a:extLst>
                  <a:ext uri="{FF2B5EF4-FFF2-40B4-BE49-F238E27FC236}">
                    <a16:creationId xmlns:a16="http://schemas.microsoft.com/office/drawing/2014/main" id="{CE967A71-FB11-4BF7-AF18-A0FCFDD44349}"/>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15">
                <a:extLst>
                  <a:ext uri="{FF2B5EF4-FFF2-40B4-BE49-F238E27FC236}">
                    <a16:creationId xmlns:a16="http://schemas.microsoft.com/office/drawing/2014/main" id="{93E791DF-63A7-4E9F-9854-90954BB08C3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16">
                <a:extLst>
                  <a:ext uri="{FF2B5EF4-FFF2-40B4-BE49-F238E27FC236}">
                    <a16:creationId xmlns:a16="http://schemas.microsoft.com/office/drawing/2014/main" id="{61933903-A428-4AFB-8EAE-5F64478B9FD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24">
                <a:extLst>
                  <a:ext uri="{FF2B5EF4-FFF2-40B4-BE49-F238E27FC236}">
                    <a16:creationId xmlns:a16="http://schemas.microsoft.com/office/drawing/2014/main" id="{1B33BB4D-E23F-426A-A0FB-D28897BE3D4F}"/>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26">
                <a:extLst>
                  <a:ext uri="{FF2B5EF4-FFF2-40B4-BE49-F238E27FC236}">
                    <a16:creationId xmlns:a16="http://schemas.microsoft.com/office/drawing/2014/main" id="{C2E74517-F96D-4A27-B5F0-D1A53E956907}"/>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5" name="Freeform 28">
                <a:extLst>
                  <a:ext uri="{FF2B5EF4-FFF2-40B4-BE49-F238E27FC236}">
                    <a16:creationId xmlns:a16="http://schemas.microsoft.com/office/drawing/2014/main" id="{1C928582-EC2A-438E-BD82-52B3360E3826}"/>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Freeform 36">
                <a:extLst>
                  <a:ext uri="{FF2B5EF4-FFF2-40B4-BE49-F238E27FC236}">
                    <a16:creationId xmlns:a16="http://schemas.microsoft.com/office/drawing/2014/main" id="{716258CA-C80C-4879-8D3E-DD986D3FEC78}"/>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31" name="组合 30">
              <a:extLst>
                <a:ext uri="{FF2B5EF4-FFF2-40B4-BE49-F238E27FC236}">
                  <a16:creationId xmlns:a16="http://schemas.microsoft.com/office/drawing/2014/main" id="{E6C07118-7037-499C-9B7C-C330C8C595A5}"/>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32" name="Freeform 8">
                <a:extLst>
                  <a:ext uri="{FF2B5EF4-FFF2-40B4-BE49-F238E27FC236}">
                    <a16:creationId xmlns:a16="http://schemas.microsoft.com/office/drawing/2014/main" id="{BE82CA3B-A0EC-40CF-9BCA-F4DBC61C19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42">
                <a:extLst>
                  <a:ext uri="{FF2B5EF4-FFF2-40B4-BE49-F238E27FC236}">
                    <a16:creationId xmlns:a16="http://schemas.microsoft.com/office/drawing/2014/main" id="{6ECB1AAF-E4A8-42BD-84C8-98A5DF07F047}"/>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43">
                <a:extLst>
                  <a:ext uri="{FF2B5EF4-FFF2-40B4-BE49-F238E27FC236}">
                    <a16:creationId xmlns:a16="http://schemas.microsoft.com/office/drawing/2014/main" id="{5354AD31-5D6F-4D7D-B469-63A0621C7E48}"/>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44">
                <a:extLst>
                  <a:ext uri="{FF2B5EF4-FFF2-40B4-BE49-F238E27FC236}">
                    <a16:creationId xmlns:a16="http://schemas.microsoft.com/office/drawing/2014/main" id="{EF33A629-AC1E-490E-9F10-32157284E54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45">
                <a:extLst>
                  <a:ext uri="{FF2B5EF4-FFF2-40B4-BE49-F238E27FC236}">
                    <a16:creationId xmlns:a16="http://schemas.microsoft.com/office/drawing/2014/main" id="{7461E773-827A-40BE-9281-A4FD6483046B}"/>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46">
                <a:extLst>
                  <a:ext uri="{FF2B5EF4-FFF2-40B4-BE49-F238E27FC236}">
                    <a16:creationId xmlns:a16="http://schemas.microsoft.com/office/drawing/2014/main" id="{B22AC8EF-0BB3-40DC-BF1A-CD04788774FB}"/>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47">
                <a:extLst>
                  <a:ext uri="{FF2B5EF4-FFF2-40B4-BE49-F238E27FC236}">
                    <a16:creationId xmlns:a16="http://schemas.microsoft.com/office/drawing/2014/main" id="{07C779D9-394D-476D-9195-B7AEF6E63718}"/>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48">
                <a:extLst>
                  <a:ext uri="{FF2B5EF4-FFF2-40B4-BE49-F238E27FC236}">
                    <a16:creationId xmlns:a16="http://schemas.microsoft.com/office/drawing/2014/main" id="{9C13F69C-61B9-417E-8902-89E294C30504}"/>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49">
                <a:extLst>
                  <a:ext uri="{FF2B5EF4-FFF2-40B4-BE49-F238E27FC236}">
                    <a16:creationId xmlns:a16="http://schemas.microsoft.com/office/drawing/2014/main" id="{DA59B8D1-458A-4632-9B42-3B6CC939A28F}"/>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50">
                <a:extLst>
                  <a:ext uri="{FF2B5EF4-FFF2-40B4-BE49-F238E27FC236}">
                    <a16:creationId xmlns:a16="http://schemas.microsoft.com/office/drawing/2014/main" id="{190678A2-AFA8-4B6E-AC72-EB2A9A4CA19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51">
                <a:extLst>
                  <a:ext uri="{FF2B5EF4-FFF2-40B4-BE49-F238E27FC236}">
                    <a16:creationId xmlns:a16="http://schemas.microsoft.com/office/drawing/2014/main" id="{F000D474-CE86-4F26-AA55-894D5E1177F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52">
                <a:extLst>
                  <a:ext uri="{FF2B5EF4-FFF2-40B4-BE49-F238E27FC236}">
                    <a16:creationId xmlns:a16="http://schemas.microsoft.com/office/drawing/2014/main" id="{5032B634-5367-4832-9EC0-0FAB2BB71D97}"/>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53">
                <a:extLst>
                  <a:ext uri="{FF2B5EF4-FFF2-40B4-BE49-F238E27FC236}">
                    <a16:creationId xmlns:a16="http://schemas.microsoft.com/office/drawing/2014/main" id="{8732B732-B158-4711-B92B-DA6B5BC615E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54">
                <a:extLst>
                  <a:ext uri="{FF2B5EF4-FFF2-40B4-BE49-F238E27FC236}">
                    <a16:creationId xmlns:a16="http://schemas.microsoft.com/office/drawing/2014/main" id="{02CAA8E6-E8FB-4AB3-AB75-2713A465560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55">
                <a:extLst>
                  <a:ext uri="{FF2B5EF4-FFF2-40B4-BE49-F238E27FC236}">
                    <a16:creationId xmlns:a16="http://schemas.microsoft.com/office/drawing/2014/main" id="{42D5A2FF-93FA-480F-8A36-874D045FC77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56">
                <a:extLst>
                  <a:ext uri="{FF2B5EF4-FFF2-40B4-BE49-F238E27FC236}">
                    <a16:creationId xmlns:a16="http://schemas.microsoft.com/office/drawing/2014/main" id="{32811B9C-CDF3-40FD-B148-371EB7CA6D8B}"/>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57">
                <a:extLst>
                  <a:ext uri="{FF2B5EF4-FFF2-40B4-BE49-F238E27FC236}">
                    <a16:creationId xmlns:a16="http://schemas.microsoft.com/office/drawing/2014/main" id="{83B2946D-3C49-4DA3-B1C5-02980F3C36F8}"/>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58">
                <a:extLst>
                  <a:ext uri="{FF2B5EF4-FFF2-40B4-BE49-F238E27FC236}">
                    <a16:creationId xmlns:a16="http://schemas.microsoft.com/office/drawing/2014/main" id="{6C1C88F3-B8E0-4076-B559-6C7A8D215E13}"/>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59">
                <a:extLst>
                  <a:ext uri="{FF2B5EF4-FFF2-40B4-BE49-F238E27FC236}">
                    <a16:creationId xmlns:a16="http://schemas.microsoft.com/office/drawing/2014/main" id="{67ECDB0B-D7BB-4623-AE48-E3FE4D12C48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60">
                <a:extLst>
                  <a:ext uri="{FF2B5EF4-FFF2-40B4-BE49-F238E27FC236}">
                    <a16:creationId xmlns:a16="http://schemas.microsoft.com/office/drawing/2014/main" id="{F647DFA3-214E-4A25-B8EC-3471582FE4F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61">
                <a:extLst>
                  <a:ext uri="{FF2B5EF4-FFF2-40B4-BE49-F238E27FC236}">
                    <a16:creationId xmlns:a16="http://schemas.microsoft.com/office/drawing/2014/main" id="{5910E585-48A4-4BEA-9236-7F43CA91AB2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62">
                <a:extLst>
                  <a:ext uri="{FF2B5EF4-FFF2-40B4-BE49-F238E27FC236}">
                    <a16:creationId xmlns:a16="http://schemas.microsoft.com/office/drawing/2014/main" id="{2BD76D5B-6E74-4794-8E7E-17CFDF52D10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71">
                <a:extLst>
                  <a:ext uri="{FF2B5EF4-FFF2-40B4-BE49-F238E27FC236}">
                    <a16:creationId xmlns:a16="http://schemas.microsoft.com/office/drawing/2014/main" id="{D21E0036-1E5F-46DD-8949-E0EF788698ED}"/>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93" name="箭头: 下 52">
            <a:extLst>
              <a:ext uri="{FF2B5EF4-FFF2-40B4-BE49-F238E27FC236}">
                <a16:creationId xmlns:a16="http://schemas.microsoft.com/office/drawing/2014/main" id="{3A85DFE1-101D-4E02-87C7-CB4602B013AA}"/>
              </a:ext>
            </a:extLst>
          </p:cNvPr>
          <p:cNvSpPr/>
          <p:nvPr/>
        </p:nvSpPr>
        <p:spPr bwMode="auto">
          <a:xfrm rot="10800000">
            <a:off x="3210619" y="4705908"/>
            <a:ext cx="68081" cy="912513"/>
          </a:xfrm>
          <a:prstGeom prst="downArrow">
            <a:avLst>
              <a:gd name="adj1" fmla="val 36720"/>
              <a:gd name="adj2" fmla="val 5996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sp>
        <p:nvSpPr>
          <p:cNvPr id="94" name="箭头: 下 52">
            <a:extLst>
              <a:ext uri="{FF2B5EF4-FFF2-40B4-BE49-F238E27FC236}">
                <a16:creationId xmlns:a16="http://schemas.microsoft.com/office/drawing/2014/main" id="{FF18853C-3DA1-4D64-B9C4-1552CD3F77EF}"/>
              </a:ext>
            </a:extLst>
          </p:cNvPr>
          <p:cNvSpPr/>
          <p:nvPr/>
        </p:nvSpPr>
        <p:spPr bwMode="auto">
          <a:xfrm rot="10800000">
            <a:off x="8996409" y="4713407"/>
            <a:ext cx="68081" cy="912513"/>
          </a:xfrm>
          <a:prstGeom prst="downArrow">
            <a:avLst>
              <a:gd name="adj1" fmla="val 36720"/>
              <a:gd name="adj2" fmla="val 5996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sp>
        <p:nvSpPr>
          <p:cNvPr id="6" name="矩形 5">
            <a:extLst>
              <a:ext uri="{FF2B5EF4-FFF2-40B4-BE49-F238E27FC236}">
                <a16:creationId xmlns:a16="http://schemas.microsoft.com/office/drawing/2014/main" id="{9FD0E0B8-BAD4-4D45-9A11-760587C80144}"/>
              </a:ext>
            </a:extLst>
          </p:cNvPr>
          <p:cNvSpPr/>
          <p:nvPr/>
        </p:nvSpPr>
        <p:spPr>
          <a:xfrm>
            <a:off x="1901182" y="4408098"/>
            <a:ext cx="2686954" cy="338554"/>
          </a:xfrm>
          <a:prstGeom prst="rect">
            <a:avLst/>
          </a:prstGeom>
        </p:spPr>
        <p:txBody>
          <a:bodyPr wrap="none">
            <a:spAutoFit/>
          </a:bodyPr>
          <a:lstStyle/>
          <a:p>
            <a:r>
              <a:rPr lang="en-US" altLang="zh-CN" sz="1600" u="sng" dirty="0">
                <a:ln w="0"/>
                <a:effectLst>
                  <a:outerShdw blurRad="38100" dist="19050" dir="2700000" algn="tl" rotWithShape="0">
                    <a:schemeClr val="dk1">
                      <a:alpha val="40000"/>
                    </a:schemeClr>
                  </a:outerShdw>
                </a:effectLst>
              </a:rPr>
              <a:t>“/</a:t>
            </a:r>
            <a:r>
              <a:rPr lang="en-US" altLang="zh-CN" sz="1600" u="sng" dirty="0" err="1">
                <a:ln w="0"/>
                <a:effectLst>
                  <a:outerShdw blurRad="38100" dist="19050" dir="2700000" algn="tl" rotWithShape="0">
                    <a:schemeClr val="dk1">
                      <a:alpha val="40000"/>
                    </a:schemeClr>
                  </a:outerShdw>
                </a:effectLst>
              </a:rPr>
              <a:t>ndn</a:t>
            </a:r>
            <a:r>
              <a:rPr lang="en-US" altLang="zh-CN" sz="1600" u="sng" dirty="0">
                <a:ln w="0"/>
                <a:effectLst>
                  <a:outerShdw blurRad="38100" dist="19050" dir="2700000" algn="tl" rotWithShape="0">
                    <a:schemeClr val="dk1">
                      <a:alpha val="40000"/>
                    </a:schemeClr>
                  </a:outerShdw>
                </a:effectLst>
              </a:rPr>
              <a:t>/</a:t>
            </a:r>
            <a:r>
              <a:rPr lang="en-US" altLang="zh-CN" sz="1600" u="sng" dirty="0" err="1">
                <a:ln w="0"/>
                <a:effectLst>
                  <a:outerShdw blurRad="38100" dist="19050" dir="2700000" algn="tl" rotWithShape="0">
                    <a:schemeClr val="dk1">
                      <a:alpha val="40000"/>
                    </a:schemeClr>
                  </a:outerShdw>
                </a:effectLst>
              </a:rPr>
              <a:t>hk</a:t>
            </a:r>
            <a:r>
              <a:rPr lang="en-US" altLang="zh-CN" sz="1600" u="sng" dirty="0">
                <a:ln w="0"/>
                <a:effectLst>
                  <a:outerShdw blurRad="38100" dist="19050" dir="2700000" algn="tl" rotWithShape="0">
                    <a:schemeClr val="dk1">
                      <a:alpha val="40000"/>
                    </a:schemeClr>
                  </a:outerShdw>
                </a:effectLst>
              </a:rPr>
              <a:t>/resources/test.pdf”</a:t>
            </a:r>
            <a:endParaRPr lang="zh-CN" altLang="en-US" sz="1600" dirty="0"/>
          </a:p>
        </p:txBody>
      </p:sp>
      <p:sp>
        <p:nvSpPr>
          <p:cNvPr id="95" name="矩形 94">
            <a:extLst>
              <a:ext uri="{FF2B5EF4-FFF2-40B4-BE49-F238E27FC236}">
                <a16:creationId xmlns:a16="http://schemas.microsoft.com/office/drawing/2014/main" id="{095D2C4B-4473-4AE9-A26F-57D883382605}"/>
              </a:ext>
            </a:extLst>
          </p:cNvPr>
          <p:cNvSpPr/>
          <p:nvPr/>
        </p:nvSpPr>
        <p:spPr>
          <a:xfrm>
            <a:off x="5384133" y="4413298"/>
            <a:ext cx="1324402" cy="338554"/>
          </a:xfrm>
          <a:prstGeom prst="rect">
            <a:avLst/>
          </a:prstGeom>
        </p:spPr>
        <p:txBody>
          <a:bodyPr wrap="none">
            <a:spAutoFit/>
          </a:bodyPr>
          <a:lstStyle/>
          <a:p>
            <a:r>
              <a:rPr lang="en-US" altLang="zh-CN" sz="1600" u="sng" dirty="0" err="1">
                <a:ln w="0"/>
                <a:effectLst>
                  <a:outerShdw blurRad="38100" dist="19050" dir="2700000" algn="tl" rotWithShape="0">
                    <a:schemeClr val="dk1">
                      <a:alpha val="40000"/>
                    </a:schemeClr>
                  </a:outerShdw>
                </a:effectLst>
              </a:rPr>
              <a:t>OliverJames</a:t>
            </a:r>
            <a:endParaRPr lang="zh-CN" altLang="en-US" sz="1600" dirty="0"/>
          </a:p>
        </p:txBody>
      </p:sp>
      <p:sp>
        <p:nvSpPr>
          <p:cNvPr id="96" name="矩形 95">
            <a:extLst>
              <a:ext uri="{FF2B5EF4-FFF2-40B4-BE49-F238E27FC236}">
                <a16:creationId xmlns:a16="http://schemas.microsoft.com/office/drawing/2014/main" id="{414BFC46-FD5B-41E1-95CD-B345142B6B0D}"/>
              </a:ext>
            </a:extLst>
          </p:cNvPr>
          <p:cNvSpPr/>
          <p:nvPr/>
        </p:nvSpPr>
        <p:spPr>
          <a:xfrm>
            <a:off x="8225581" y="4413298"/>
            <a:ext cx="1609736" cy="338554"/>
          </a:xfrm>
          <a:prstGeom prst="rect">
            <a:avLst/>
          </a:prstGeom>
        </p:spPr>
        <p:txBody>
          <a:bodyPr wrap="none">
            <a:spAutoFit/>
          </a:bodyPr>
          <a:lstStyle/>
          <a:p>
            <a:r>
              <a:rPr lang="en-US" altLang="zh-CN" sz="1600" u="sng" dirty="0">
                <a:ln w="0"/>
                <a:effectLst>
                  <a:outerShdw blurRad="38100" dist="19050" dir="2700000" algn="tl" rotWithShape="0">
                    <a:schemeClr val="dk1">
                      <a:alpha val="40000"/>
                    </a:schemeClr>
                  </a:outerShdw>
                </a:effectLst>
              </a:rPr>
              <a:t>142.251.42.228</a:t>
            </a:r>
            <a:endParaRPr lang="zh-CN" altLang="en-US" sz="1600" dirty="0"/>
          </a:p>
        </p:txBody>
      </p:sp>
      <p:cxnSp>
        <p:nvCxnSpPr>
          <p:cNvPr id="11" name="直接箭头连接符 10">
            <a:extLst>
              <a:ext uri="{FF2B5EF4-FFF2-40B4-BE49-F238E27FC236}">
                <a16:creationId xmlns:a16="http://schemas.microsoft.com/office/drawing/2014/main" id="{87B1D700-9DD2-4491-8592-89EFBF5AC9F2}"/>
              </a:ext>
            </a:extLst>
          </p:cNvPr>
          <p:cNvCxnSpPr>
            <a:cxnSpLocks/>
          </p:cNvCxnSpPr>
          <p:nvPr/>
        </p:nvCxnSpPr>
        <p:spPr>
          <a:xfrm>
            <a:off x="4545739" y="4600575"/>
            <a:ext cx="838394" cy="0"/>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7C22507E-25D8-431F-95BF-43C53F6F3BB5}"/>
              </a:ext>
            </a:extLst>
          </p:cNvPr>
          <p:cNvCxnSpPr>
            <a:cxnSpLocks/>
          </p:cNvCxnSpPr>
          <p:nvPr/>
        </p:nvCxnSpPr>
        <p:spPr>
          <a:xfrm>
            <a:off x="6708535" y="4600575"/>
            <a:ext cx="1517046" cy="0"/>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565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a:extLst>
              <a:ext uri="{FF2B5EF4-FFF2-40B4-BE49-F238E27FC236}">
                <a16:creationId xmlns:a16="http://schemas.microsoft.com/office/drawing/2014/main" id="{F498E17F-9B63-4AB1-BF9B-EF6B224F8809}"/>
              </a:ext>
            </a:extLst>
          </p:cNvPr>
          <p:cNvSpPr/>
          <p:nvPr/>
        </p:nvSpPr>
        <p:spPr>
          <a:xfrm rot="5400000">
            <a:off x="2082060" y="-1779840"/>
            <a:ext cx="539773" cy="4703883"/>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37D0D02-AF88-4CD4-873B-C7E33C6DBFAF}"/>
              </a:ext>
            </a:extLst>
          </p:cNvPr>
          <p:cNvSpPr/>
          <p:nvPr/>
        </p:nvSpPr>
        <p:spPr>
          <a:xfrm>
            <a:off x="0" y="231349"/>
            <a:ext cx="3938954" cy="646331"/>
          </a:xfrm>
          <a:prstGeom prst="rect">
            <a:avLst/>
          </a:prstGeom>
          <a:noFill/>
        </p:spPr>
        <p:txBody>
          <a:bodyPr wrap="square" lIns="91440" tIns="45720" rIns="91440" bIns="45720">
            <a:spAutoFit/>
          </a:bodyPr>
          <a:lstStyle/>
          <a:p>
            <a:r>
              <a:rPr lang="en-US" altLang="zh-CN" sz="3600" b="0" cap="none" spc="0" dirty="0">
                <a:ln w="0"/>
                <a:solidFill>
                  <a:schemeClr val="bg1"/>
                </a:solidFill>
                <a:effectLst>
                  <a:outerShdw blurRad="38100" dist="19050" dir="2700000" algn="tl" rotWithShape="0">
                    <a:schemeClr val="dk1">
                      <a:alpha val="40000"/>
                    </a:schemeClr>
                  </a:outerShdw>
                </a:effectLst>
              </a:rPr>
              <a:t> Layer 2</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pic>
        <p:nvPicPr>
          <p:cNvPr id="4" name="图片 3">
            <a:extLst>
              <a:ext uri="{FF2B5EF4-FFF2-40B4-BE49-F238E27FC236}">
                <a16:creationId xmlns:a16="http://schemas.microsoft.com/office/drawing/2014/main" id="{407F89B5-7255-4B34-AA90-A69924278023}"/>
              </a:ext>
            </a:extLst>
          </p:cNvPr>
          <p:cNvPicPr>
            <a:picLocks noChangeAspect="1"/>
          </p:cNvPicPr>
          <p:nvPr/>
        </p:nvPicPr>
        <p:blipFill>
          <a:blip r:embed="rId3"/>
          <a:stretch>
            <a:fillRect/>
          </a:stretch>
        </p:blipFill>
        <p:spPr>
          <a:xfrm>
            <a:off x="1212769" y="4202884"/>
            <a:ext cx="4593732" cy="1882483"/>
          </a:xfrm>
          <a:prstGeom prst="rect">
            <a:avLst/>
          </a:prstGeom>
        </p:spPr>
      </p:pic>
      <p:pic>
        <p:nvPicPr>
          <p:cNvPr id="5" name="图片 4">
            <a:extLst>
              <a:ext uri="{FF2B5EF4-FFF2-40B4-BE49-F238E27FC236}">
                <a16:creationId xmlns:a16="http://schemas.microsoft.com/office/drawing/2014/main" id="{BE527E19-5845-4E44-8A10-DD64B6217CC9}"/>
              </a:ext>
            </a:extLst>
          </p:cNvPr>
          <p:cNvPicPr>
            <a:picLocks noChangeAspect="1"/>
          </p:cNvPicPr>
          <p:nvPr/>
        </p:nvPicPr>
        <p:blipFill>
          <a:blip r:embed="rId4"/>
          <a:stretch>
            <a:fillRect/>
          </a:stretch>
        </p:blipFill>
        <p:spPr>
          <a:xfrm>
            <a:off x="1009323" y="2558822"/>
            <a:ext cx="5000625" cy="1257300"/>
          </a:xfrm>
          <a:prstGeom prst="rect">
            <a:avLst/>
          </a:prstGeom>
        </p:spPr>
      </p:pic>
      <p:cxnSp>
        <p:nvCxnSpPr>
          <p:cNvPr id="6" name="直接箭头连接符 5">
            <a:extLst>
              <a:ext uri="{FF2B5EF4-FFF2-40B4-BE49-F238E27FC236}">
                <a16:creationId xmlns:a16="http://schemas.microsoft.com/office/drawing/2014/main" id="{20E0673B-4ABA-483B-AE58-A0B7773D04D9}"/>
              </a:ext>
            </a:extLst>
          </p:cNvPr>
          <p:cNvCxnSpPr>
            <a:cxnSpLocks/>
          </p:cNvCxnSpPr>
          <p:nvPr/>
        </p:nvCxnSpPr>
        <p:spPr>
          <a:xfrm>
            <a:off x="3780111" y="3837290"/>
            <a:ext cx="0" cy="479294"/>
          </a:xfrm>
          <a:prstGeom prst="straightConnector1">
            <a:avLst/>
          </a:prstGeom>
          <a:ln w="38100">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7" name="直接箭头连接符 6">
            <a:extLst>
              <a:ext uri="{FF2B5EF4-FFF2-40B4-BE49-F238E27FC236}">
                <a16:creationId xmlns:a16="http://schemas.microsoft.com/office/drawing/2014/main" id="{626B17EE-73C1-4253-AC17-1D268515752A}"/>
              </a:ext>
            </a:extLst>
          </p:cNvPr>
          <p:cNvCxnSpPr>
            <a:cxnSpLocks/>
          </p:cNvCxnSpPr>
          <p:nvPr/>
        </p:nvCxnSpPr>
        <p:spPr>
          <a:xfrm>
            <a:off x="3397735" y="3837290"/>
            <a:ext cx="0" cy="479294"/>
          </a:xfrm>
          <a:prstGeom prst="straightConnector1">
            <a:avLst/>
          </a:prstGeom>
          <a:ln w="38100">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9" name="矩形 18">
            <a:extLst>
              <a:ext uri="{FF2B5EF4-FFF2-40B4-BE49-F238E27FC236}">
                <a16:creationId xmlns:a16="http://schemas.microsoft.com/office/drawing/2014/main" id="{4BCDB107-4F55-452E-A243-33DEDFBC1ABA}"/>
              </a:ext>
            </a:extLst>
          </p:cNvPr>
          <p:cNvSpPr/>
          <p:nvPr/>
        </p:nvSpPr>
        <p:spPr>
          <a:xfrm>
            <a:off x="6565671" y="2343821"/>
            <a:ext cx="4881436" cy="4154984"/>
          </a:xfrm>
          <a:prstGeom prst="rect">
            <a:avLst/>
          </a:prstGeom>
          <a:noFill/>
        </p:spPr>
        <p:txBody>
          <a:bodyPr wrap="square" lIns="91440" tIns="45720" rIns="91440" bIns="45720">
            <a:spAutoFit/>
          </a:bodyPr>
          <a:lstStyle/>
          <a:p>
            <a:r>
              <a:rPr lang="en-US" altLang="zh-CN" sz="2800" b="1" dirty="0">
                <a:ln w="0"/>
                <a:solidFill>
                  <a:schemeClr val="accent1"/>
                </a:solidFill>
                <a:effectLst>
                  <a:outerShdw blurRad="38100" dist="19050" dir="2700000" algn="tl" rotWithShape="0">
                    <a:schemeClr val="dk1">
                      <a:alpha val="40000"/>
                    </a:schemeClr>
                  </a:outerShdw>
                </a:effectLst>
              </a:rPr>
              <a:t>1.</a:t>
            </a:r>
            <a:r>
              <a:rPr lang="en-US" altLang="zh-CN" sz="2800" b="1" cap="none" spc="0" dirty="0">
                <a:ln w="0"/>
                <a:solidFill>
                  <a:schemeClr val="accent1"/>
                </a:solidFill>
                <a:effectLst>
                  <a:outerShdw blurRad="38100" dist="19050" dir="2700000" algn="tl" rotWithShape="0">
                    <a:schemeClr val="dk1">
                      <a:alpha val="40000"/>
                    </a:schemeClr>
                  </a:outerShdw>
                </a:effectLst>
              </a:rPr>
              <a:t>Two-Phrase Register</a:t>
            </a:r>
          </a:p>
          <a:p>
            <a:pPr marL="457200" indent="-457200">
              <a:buFont typeface="Wingdings" panose="05000000000000000000" pitchFamily="2" charset="2"/>
              <a:buChar char="Ø"/>
            </a:pPr>
            <a:r>
              <a:rPr lang="en-US" altLang="zh-CN" sz="2000" dirty="0">
                <a:ln w="0"/>
                <a:effectLst>
                  <a:outerShdw blurRad="38100" dist="19050" dir="2700000" algn="tl" rotWithShape="0">
                    <a:schemeClr val="dk1">
                      <a:alpha val="40000"/>
                    </a:schemeClr>
                  </a:outerShdw>
                </a:effectLst>
              </a:rPr>
              <a:t>Username Lock</a:t>
            </a:r>
          </a:p>
          <a:p>
            <a:pPr lvl="1"/>
            <a:r>
              <a:rPr lang="en-US" altLang="zh-CN" sz="1600" i="1" u="sng" dirty="0">
                <a:ln w="0"/>
                <a:solidFill>
                  <a:schemeClr val="accent1"/>
                </a:solidFill>
                <a:effectLst>
                  <a:outerShdw blurRad="38100" dist="19050" dir="2700000" algn="tl" rotWithShape="0">
                    <a:schemeClr val="dk1">
                      <a:alpha val="40000"/>
                    </a:schemeClr>
                  </a:outerShdw>
                </a:effectLst>
              </a:rPr>
              <a:t>Username-Address</a:t>
            </a:r>
            <a:r>
              <a:rPr lang="en-US" altLang="zh-CN" sz="1600" dirty="0">
                <a:ln w="0"/>
                <a:effectLst>
                  <a:outerShdw blurRad="38100" dist="19050" dir="2700000" algn="tl" rotWithShape="0">
                    <a:schemeClr val="dk1">
                      <a:alpha val="40000"/>
                    </a:schemeClr>
                  </a:outerShdw>
                </a:effectLst>
              </a:rPr>
              <a:t> record</a:t>
            </a:r>
          </a:p>
          <a:p>
            <a:pPr lvl="1"/>
            <a:r>
              <a:rPr lang="en-US" altLang="zh-CN" sz="1600" i="1" u="sng" dirty="0">
                <a:ln w="0"/>
                <a:solidFill>
                  <a:schemeClr val="accent1"/>
                </a:solidFill>
                <a:effectLst>
                  <a:outerShdw blurRad="38100" dist="19050" dir="2700000" algn="tl" rotWithShape="0">
                    <a:schemeClr val="dk1">
                      <a:alpha val="40000"/>
                    </a:schemeClr>
                  </a:outerShdw>
                </a:effectLst>
              </a:rPr>
              <a:t>Registration period </a:t>
            </a:r>
            <a:r>
              <a:rPr lang="en-US" altLang="zh-CN" sz="1600" dirty="0">
                <a:ln w="0"/>
                <a:effectLst>
                  <a:outerShdw blurRad="38100" dist="19050" dir="2700000" algn="tl" rotWithShape="0">
                    <a:schemeClr val="dk1">
                      <a:alpha val="40000"/>
                    </a:schemeClr>
                  </a:outerShdw>
                </a:effectLst>
              </a:rPr>
              <a:t> limitation</a:t>
            </a:r>
            <a:endParaRPr lang="en-US" altLang="zh-CN" sz="1600" i="1" u="sng" dirty="0">
              <a:ln w="0"/>
              <a:solidFill>
                <a:schemeClr val="accent1"/>
              </a:solidFill>
              <a:effectLst>
                <a:outerShdw blurRad="38100" dist="19050" dir="2700000" algn="tl" rotWithShape="0">
                  <a:schemeClr val="dk1">
                    <a:alpha val="40000"/>
                  </a:schemeClr>
                </a:outerShdw>
              </a:effectLst>
            </a:endParaRPr>
          </a:p>
          <a:p>
            <a:pPr lvl="1"/>
            <a:r>
              <a:rPr lang="en-US" altLang="zh-CN" sz="1600" dirty="0">
                <a:ln w="0"/>
                <a:effectLst>
                  <a:outerShdw blurRad="38100" dist="19050" dir="2700000" algn="tl" rotWithShape="0">
                    <a:schemeClr val="dk1">
                      <a:alpha val="40000"/>
                    </a:schemeClr>
                  </a:outerShdw>
                </a:effectLst>
              </a:rPr>
              <a:t>Before register, username will be lock in the </a:t>
            </a:r>
            <a:r>
              <a:rPr lang="en-US" altLang="zh-CN" sz="1600" i="1" u="sng" dirty="0">
                <a:ln w="0"/>
                <a:effectLst>
                  <a:outerShdw blurRad="38100" dist="19050" dir="2700000" algn="tl" rotWithShape="0">
                    <a:schemeClr val="dk1">
                      <a:alpha val="40000"/>
                    </a:schemeClr>
                  </a:outerShdw>
                </a:effectLst>
              </a:rPr>
              <a:t>registration period</a:t>
            </a:r>
          </a:p>
          <a:p>
            <a:pPr marL="457200" indent="-457200">
              <a:buFont typeface="Wingdings" panose="05000000000000000000" pitchFamily="2" charset="2"/>
              <a:buChar char="Ø"/>
            </a:pPr>
            <a:r>
              <a:rPr lang="en-US" altLang="zh-CN" sz="2000" b="0" cap="none" spc="0" dirty="0">
                <a:ln w="0"/>
                <a:solidFill>
                  <a:schemeClr val="tx1"/>
                </a:solidFill>
                <a:effectLst>
                  <a:outerShdw blurRad="38100" dist="19050" dir="2700000" algn="tl" rotWithShape="0">
                    <a:schemeClr val="dk1">
                      <a:alpha val="40000"/>
                    </a:schemeClr>
                  </a:outerShdw>
                </a:effectLst>
              </a:rPr>
              <a:t>Register</a:t>
            </a:r>
          </a:p>
          <a:p>
            <a:pPr lvl="1"/>
            <a:r>
              <a:rPr lang="en-US" altLang="zh-CN" sz="1600" b="0" cap="none" spc="0" dirty="0">
                <a:ln w="0"/>
                <a:solidFill>
                  <a:schemeClr val="tx1"/>
                </a:solidFill>
                <a:effectLst>
                  <a:outerShdw blurRad="38100" dist="19050" dir="2700000" algn="tl" rotWithShape="0">
                    <a:schemeClr val="dk1">
                      <a:alpha val="40000"/>
                    </a:schemeClr>
                  </a:outerShdw>
                </a:effectLst>
              </a:rPr>
              <a:t>According to the </a:t>
            </a:r>
            <a:r>
              <a:rPr lang="en-US" altLang="zh-CN" sz="1600" b="0" i="1" u="sng" cap="none" spc="0" dirty="0">
                <a:ln w="0"/>
                <a:solidFill>
                  <a:schemeClr val="tx1"/>
                </a:solidFill>
                <a:effectLst>
                  <a:outerShdw blurRad="38100" dist="19050" dir="2700000" algn="tl" rotWithShape="0">
                    <a:schemeClr val="dk1">
                      <a:alpha val="40000"/>
                    </a:schemeClr>
                  </a:outerShdw>
                </a:effectLst>
              </a:rPr>
              <a:t>username-address</a:t>
            </a:r>
            <a:r>
              <a:rPr lang="en-US" altLang="zh-CN" sz="1600" b="0" cap="none" spc="0" dirty="0">
                <a:ln w="0"/>
                <a:solidFill>
                  <a:schemeClr val="tx1"/>
                </a:solidFill>
                <a:effectLst>
                  <a:outerShdw blurRad="38100" dist="19050" dir="2700000" algn="tl" rotWithShape="0">
                    <a:schemeClr val="dk1">
                      <a:alpha val="40000"/>
                    </a:schemeClr>
                  </a:outerShdw>
                </a:effectLst>
              </a:rPr>
              <a:t> pairs, to avoid name </a:t>
            </a:r>
            <a:r>
              <a:rPr lang="en-US" altLang="zh-CN" sz="1600" dirty="0" err="1">
                <a:ln w="0"/>
                <a:effectLst>
                  <a:outerShdw blurRad="38100" dist="19050" dir="2700000" algn="tl" rotWithShape="0">
                    <a:schemeClr val="dk1">
                      <a:alpha val="40000"/>
                    </a:schemeClr>
                  </a:outerShdw>
                </a:effectLst>
              </a:rPr>
              <a:t>grabing</a:t>
            </a:r>
            <a:r>
              <a:rPr lang="en-US" altLang="zh-CN" sz="1600" b="0" cap="none" spc="0" dirty="0">
                <a:ln w="0"/>
                <a:solidFill>
                  <a:schemeClr val="tx1"/>
                </a:solidFill>
                <a:effectLst>
                  <a:outerShdw blurRad="38100" dist="19050" dir="2700000" algn="tl" rotWithShape="0">
                    <a:schemeClr val="dk1">
                      <a:alpha val="40000"/>
                    </a:schemeClr>
                  </a:outerShdw>
                </a:effectLst>
              </a:rPr>
              <a:t> issues.</a:t>
            </a:r>
          </a:p>
          <a:p>
            <a:r>
              <a:rPr lang="en-US" altLang="zh-CN" sz="2800" b="1" dirty="0">
                <a:ln w="0"/>
                <a:solidFill>
                  <a:schemeClr val="accent1"/>
                </a:solidFill>
                <a:effectLst>
                  <a:outerShdw blurRad="38100" dist="19050" dir="2700000" algn="tl" rotWithShape="0">
                    <a:schemeClr val="dk1">
                      <a:alpha val="40000"/>
                    </a:schemeClr>
                  </a:outerShdw>
                </a:effectLst>
              </a:rPr>
              <a:t>2.Valid Verification</a:t>
            </a:r>
          </a:p>
          <a:p>
            <a:pPr marL="457200" indent="-457200">
              <a:buFont typeface="Wingdings" panose="05000000000000000000" pitchFamily="2" charset="2"/>
              <a:buChar char="Ø"/>
            </a:pPr>
            <a:r>
              <a:rPr lang="en-US" altLang="zh-CN" sz="2000" dirty="0">
                <a:ln w="0"/>
                <a:effectLst>
                  <a:outerShdw blurRad="38100" dist="19050" dir="2700000" algn="tl" rotWithShape="0">
                    <a:schemeClr val="dk1">
                      <a:alpha val="40000"/>
                    </a:schemeClr>
                  </a:outerShdw>
                </a:effectLst>
              </a:rPr>
              <a:t>Illegal Name Library</a:t>
            </a:r>
          </a:p>
          <a:p>
            <a:pPr lvl="1"/>
            <a:r>
              <a:rPr lang="en-US" altLang="zh-CN" sz="1600" i="1" dirty="0">
                <a:ln w="0"/>
                <a:effectLst>
                  <a:outerShdw blurRad="38100" dist="19050" dir="2700000" algn="tl" rotWithShape="0">
                    <a:schemeClr val="dk1">
                      <a:alpha val="40000"/>
                    </a:schemeClr>
                  </a:outerShdw>
                </a:effectLst>
              </a:rPr>
              <a:t>Sensitive words</a:t>
            </a:r>
          </a:p>
          <a:p>
            <a:pPr marL="457200" indent="-457200">
              <a:buFont typeface="Wingdings" panose="05000000000000000000" pitchFamily="2" charset="2"/>
              <a:buChar char="Ø"/>
            </a:pPr>
            <a:r>
              <a:rPr lang="en-US" altLang="zh-CN" sz="2000" dirty="0">
                <a:ln w="0"/>
                <a:effectLst>
                  <a:outerShdw blurRad="38100" dist="19050" dir="2700000" algn="tl" rotWithShape="0">
                    <a:schemeClr val="dk1">
                      <a:alpha val="40000"/>
                    </a:schemeClr>
                  </a:outerShdw>
                </a:effectLst>
              </a:rPr>
              <a:t>Other rules</a:t>
            </a:r>
          </a:p>
          <a:p>
            <a:pPr lvl="1"/>
            <a:r>
              <a:rPr lang="en-US" altLang="zh-CN" sz="1600" dirty="0">
                <a:ln w="0"/>
                <a:effectLst>
                  <a:outerShdw blurRad="38100" dist="19050" dir="2700000" algn="tl" rotWithShape="0">
                    <a:schemeClr val="dk1">
                      <a:alpha val="40000"/>
                    </a:schemeClr>
                  </a:outerShdw>
                </a:effectLst>
              </a:rPr>
              <a:t>Such as: </a:t>
            </a:r>
            <a:r>
              <a:rPr lang="en-US" altLang="zh-CN" sz="1600" i="1" dirty="0">
                <a:ln w="0"/>
                <a:effectLst>
                  <a:outerShdw blurRad="38100" dist="19050" dir="2700000" algn="tl" rotWithShape="0">
                    <a:schemeClr val="dk1">
                      <a:alpha val="40000"/>
                    </a:schemeClr>
                  </a:outerShdw>
                </a:effectLst>
              </a:rPr>
              <a:t>length of</a:t>
            </a:r>
            <a:r>
              <a:rPr lang="zh-CN" altLang="en-US" sz="1600" i="1" dirty="0">
                <a:ln w="0"/>
                <a:effectLst>
                  <a:outerShdw blurRad="38100" dist="19050" dir="2700000" algn="tl" rotWithShape="0">
                    <a:schemeClr val="dk1">
                      <a:alpha val="40000"/>
                    </a:schemeClr>
                  </a:outerShdw>
                </a:effectLst>
              </a:rPr>
              <a:t> </a:t>
            </a:r>
            <a:r>
              <a:rPr lang="en-US" altLang="zh-CN" sz="1600" i="1" dirty="0">
                <a:ln w="0"/>
                <a:effectLst>
                  <a:outerShdw blurRad="38100" dist="19050" dir="2700000" algn="tl" rotWithShape="0">
                    <a:schemeClr val="dk1">
                      <a:alpha val="40000"/>
                    </a:schemeClr>
                  </a:outerShdw>
                </a:effectLst>
              </a:rPr>
              <a:t>the</a:t>
            </a:r>
            <a:r>
              <a:rPr lang="zh-CN" altLang="en-US" sz="1600" i="1" dirty="0">
                <a:ln w="0"/>
                <a:effectLst>
                  <a:outerShdw blurRad="38100" dist="19050" dir="2700000" algn="tl" rotWithShape="0">
                    <a:schemeClr val="dk1">
                      <a:alpha val="40000"/>
                    </a:schemeClr>
                  </a:outerShdw>
                </a:effectLst>
              </a:rPr>
              <a:t> </a:t>
            </a:r>
            <a:r>
              <a:rPr lang="en-US" altLang="zh-CN" sz="1600" i="1" dirty="0">
                <a:ln w="0"/>
                <a:effectLst>
                  <a:outerShdw blurRad="38100" dist="19050" dir="2700000" algn="tl" rotWithShape="0">
                    <a:schemeClr val="dk1">
                      <a:alpha val="40000"/>
                    </a:schemeClr>
                  </a:outerShdw>
                </a:effectLst>
              </a:rPr>
              <a:t>username</a:t>
            </a:r>
          </a:p>
        </p:txBody>
      </p:sp>
      <p:sp>
        <p:nvSpPr>
          <p:cNvPr id="9" name="矩形 8">
            <a:extLst>
              <a:ext uri="{FF2B5EF4-FFF2-40B4-BE49-F238E27FC236}">
                <a16:creationId xmlns:a16="http://schemas.microsoft.com/office/drawing/2014/main" id="{A476577E-2877-DF45-BD87-8B71F59CD319}"/>
              </a:ext>
            </a:extLst>
          </p:cNvPr>
          <p:cNvSpPr/>
          <p:nvPr/>
        </p:nvSpPr>
        <p:spPr>
          <a:xfrm>
            <a:off x="1093367" y="1077474"/>
            <a:ext cx="4184485" cy="830806"/>
          </a:xfrm>
          <a:prstGeom prst="rect">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a:latin typeface="Arial" panose="020B0604020202020204" pitchFamily="34" charset="0"/>
                <a:ea typeface="Microsoft YaHei" panose="020B0503020204020204" pitchFamily="34" charset="-122"/>
                <a:cs typeface="+mn-ea"/>
                <a:sym typeface="Arial" panose="020B0604020202020204" pitchFamily="34" charset="0"/>
              </a:rPr>
              <a:t>Machine-Readable</a:t>
            </a:r>
          </a:p>
          <a:p>
            <a:pPr algn="ctr"/>
            <a:r>
              <a:rPr lang="en-US" altLang="zh-CN" dirty="0" err="1">
                <a:solidFill>
                  <a:schemeClr val="accent2"/>
                </a:solidFill>
                <a:latin typeface="Arial" panose="020B0604020202020204" pitchFamily="34" charset="0"/>
                <a:ea typeface="Microsoft YaHei" panose="020B0503020204020204" pitchFamily="34" charset="-122"/>
                <a:cs typeface="+mn-ea"/>
                <a:sym typeface="Arial" panose="020B0604020202020204" pitchFamily="34" charset="0"/>
              </a:rPr>
              <a:t>eg</a:t>
            </a:r>
            <a:r>
              <a:rPr lang="en-US" altLang="zh-CN" dirty="0">
                <a:solidFill>
                  <a:schemeClr val="accent2"/>
                </a:solidFill>
                <a:latin typeface="Arial" panose="020B0604020202020204" pitchFamily="34" charset="0"/>
                <a:ea typeface="Microsoft YaHei" panose="020B0503020204020204" pitchFamily="34" charset="-122"/>
                <a:cs typeface="+mn-ea"/>
                <a:sym typeface="Arial" panose="020B0604020202020204" pitchFamily="34" charset="0"/>
              </a:rPr>
              <a:t>:</a:t>
            </a:r>
            <a:r>
              <a:rPr lang="zh-CN" altLang="en-US" dirty="0">
                <a:solidFill>
                  <a:schemeClr val="accent2"/>
                </a:solidFill>
                <a:latin typeface="Arial" panose="020B0604020202020204" pitchFamily="34" charset="0"/>
                <a:ea typeface="Microsoft YaHei" panose="020B0503020204020204" pitchFamily="34" charset="-122"/>
                <a:cs typeface="+mn-ea"/>
                <a:sym typeface="Arial" panose="020B0604020202020204" pitchFamily="34" charset="0"/>
              </a:rPr>
              <a:t> </a:t>
            </a:r>
            <a:r>
              <a:rPr lang="en" altLang="zh-CN" dirty="0">
                <a:solidFill>
                  <a:schemeClr val="accent2"/>
                </a:solidFill>
                <a:latin typeface="Arial" panose="020B0604020202020204" pitchFamily="34" charset="0"/>
                <a:ea typeface="Microsoft YaHei" panose="020B0503020204020204" pitchFamily="34" charset="-122"/>
                <a:cs typeface="+mn-ea"/>
              </a:rPr>
              <a:t>0x0591dd3c0f50b23568e8d1</a:t>
            </a:r>
            <a:r>
              <a:rPr lang="en-US" altLang="zh-CN" dirty="0">
                <a:solidFill>
                  <a:schemeClr val="accent2"/>
                </a:solidFill>
                <a:latin typeface="Arial" panose="020B0604020202020204" pitchFamily="34" charset="0"/>
                <a:ea typeface="Microsoft YaHei" panose="020B0503020204020204" pitchFamily="34" charset="-122"/>
                <a:cs typeface="+mn-ea"/>
              </a:rPr>
              <a:t>…</a:t>
            </a:r>
            <a:endParaRPr lang="zh-CN" altLang="en-US" dirty="0">
              <a:solidFill>
                <a:schemeClr val="accent2"/>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矩形 9">
            <a:extLst>
              <a:ext uri="{FF2B5EF4-FFF2-40B4-BE49-F238E27FC236}">
                <a16:creationId xmlns:a16="http://schemas.microsoft.com/office/drawing/2014/main" id="{5D4B326F-BEE3-A743-BB78-B9A573EBF949}"/>
              </a:ext>
            </a:extLst>
          </p:cNvPr>
          <p:cNvSpPr/>
          <p:nvPr/>
        </p:nvSpPr>
        <p:spPr>
          <a:xfrm>
            <a:off x="6914147" y="1077474"/>
            <a:ext cx="4184485" cy="830806"/>
          </a:xfrm>
          <a:prstGeom prst="rect">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a:latin typeface="Arial" panose="020B0604020202020204" pitchFamily="34" charset="0"/>
                <a:ea typeface="Microsoft YaHei" panose="020B0503020204020204" pitchFamily="34" charset="-122"/>
                <a:cs typeface="+mn-ea"/>
                <a:sym typeface="Arial" panose="020B0604020202020204" pitchFamily="34" charset="0"/>
              </a:rPr>
              <a:t>Human-Readable</a:t>
            </a:r>
          </a:p>
          <a:p>
            <a:pPr algn="ctr"/>
            <a:r>
              <a:rPr lang="en-US" altLang="zh-CN" dirty="0" err="1">
                <a:solidFill>
                  <a:schemeClr val="accent2"/>
                </a:solidFill>
                <a:latin typeface="Arial" panose="020B0604020202020204" pitchFamily="34" charset="0"/>
                <a:ea typeface="Microsoft YaHei" panose="020B0503020204020204" pitchFamily="34" charset="-122"/>
                <a:cs typeface="+mn-ea"/>
                <a:sym typeface="Arial" panose="020B0604020202020204" pitchFamily="34" charset="0"/>
              </a:rPr>
              <a:t>eg</a:t>
            </a:r>
            <a:r>
              <a:rPr lang="en-US" altLang="zh-CN" dirty="0">
                <a:solidFill>
                  <a:schemeClr val="accent2"/>
                </a:solidFill>
                <a:latin typeface="Arial" panose="020B0604020202020204" pitchFamily="34" charset="0"/>
                <a:ea typeface="Microsoft YaHei" panose="020B0503020204020204" pitchFamily="34" charset="-122"/>
                <a:cs typeface="+mn-ea"/>
                <a:sym typeface="Arial" panose="020B0604020202020204" pitchFamily="34" charset="0"/>
              </a:rPr>
              <a:t>: </a:t>
            </a:r>
            <a:r>
              <a:rPr lang="en-US" altLang="zh-CN" dirty="0" err="1">
                <a:solidFill>
                  <a:schemeClr val="accent2"/>
                </a:solidFill>
                <a:latin typeface="Arial" panose="020B0604020202020204" pitchFamily="34" charset="0"/>
                <a:ea typeface="Microsoft YaHei" panose="020B0503020204020204" pitchFamily="34" charset="-122"/>
                <a:cs typeface="+mn-ea"/>
                <a:sym typeface="Arial" panose="020B0604020202020204" pitchFamily="34" charset="0"/>
              </a:rPr>
              <a:t>OliverJames</a:t>
            </a:r>
            <a:endParaRPr lang="zh-CN" altLang="en-US" dirty="0">
              <a:solidFill>
                <a:schemeClr val="accent2"/>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 name="右箭头 7">
            <a:extLst>
              <a:ext uri="{FF2B5EF4-FFF2-40B4-BE49-F238E27FC236}">
                <a16:creationId xmlns:a16="http://schemas.microsoft.com/office/drawing/2014/main" id="{A11321A3-49C1-6F41-BA74-B2FCACA24EE6}"/>
              </a:ext>
            </a:extLst>
          </p:cNvPr>
          <p:cNvSpPr/>
          <p:nvPr/>
        </p:nvSpPr>
        <p:spPr>
          <a:xfrm>
            <a:off x="5454315" y="1455425"/>
            <a:ext cx="1283368" cy="2576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EA878F3-172E-EC4B-BF7B-1C67846F8D20}"/>
              </a:ext>
            </a:extLst>
          </p:cNvPr>
          <p:cNvSpPr txBox="1"/>
          <p:nvPr/>
        </p:nvSpPr>
        <p:spPr>
          <a:xfrm>
            <a:off x="5560597" y="1090621"/>
            <a:ext cx="1070804" cy="372825"/>
          </a:xfrm>
          <a:prstGeom prst="rect">
            <a:avLst/>
          </a:prstGeom>
          <a:noFill/>
        </p:spPr>
        <p:txBody>
          <a:bodyPr wrap="square">
            <a:spAutoFit/>
          </a:bodyPr>
          <a:lstStyle/>
          <a:p>
            <a:pPr algn="ctr"/>
            <a:r>
              <a:rPr lang="en-US" altLang="zh-CN" sz="1800" dirty="0">
                <a:ln w="0"/>
                <a:effectLst>
                  <a:outerShdw blurRad="38100" dist="19050" dir="2700000" algn="tl" rotWithShape="0">
                    <a:schemeClr val="dk1">
                      <a:alpha val="40000"/>
                    </a:schemeClr>
                  </a:outerShdw>
                </a:effectLst>
              </a:rPr>
              <a:t>Transfer</a:t>
            </a:r>
          </a:p>
        </p:txBody>
      </p:sp>
      <p:sp>
        <p:nvSpPr>
          <p:cNvPr id="23" name="矩形 22">
            <a:extLst>
              <a:ext uri="{FF2B5EF4-FFF2-40B4-BE49-F238E27FC236}">
                <a16:creationId xmlns:a16="http://schemas.microsoft.com/office/drawing/2014/main" id="{8A47E7CB-5ECC-4A5E-9AB2-4D8E82A382AC}"/>
              </a:ext>
            </a:extLst>
          </p:cNvPr>
          <p:cNvSpPr/>
          <p:nvPr/>
        </p:nvSpPr>
        <p:spPr>
          <a:xfrm>
            <a:off x="1093366" y="5743130"/>
            <a:ext cx="2906565" cy="400110"/>
          </a:xfrm>
          <a:prstGeom prst="rect">
            <a:avLst/>
          </a:prstGeom>
          <a:noFill/>
        </p:spPr>
        <p:txBody>
          <a:bodyPr wrap="none" lIns="91440" tIns="45720" rIns="91440" bIns="45720">
            <a:spAutoFit/>
          </a:bodyPr>
          <a:lstStyle/>
          <a:p>
            <a:pPr algn="ctr"/>
            <a:r>
              <a:rPr lang="en-US" altLang="zh-CN" sz="2000" b="0" cap="none" spc="0" dirty="0">
                <a:ln w="0"/>
                <a:solidFill>
                  <a:schemeClr val="accent3"/>
                </a:solidFill>
                <a:effectLst>
                  <a:outerShdw blurRad="38100" dist="19050" dir="2700000" algn="tl" rotWithShape="0">
                    <a:schemeClr val="dk1">
                      <a:alpha val="40000"/>
                    </a:schemeClr>
                  </a:outerShdw>
                </a:effectLst>
              </a:rPr>
              <a:t>Manage identifier space</a:t>
            </a:r>
            <a:endParaRPr lang="zh-CN" altLang="en-US" sz="2000" b="0" cap="none" spc="0" dirty="0">
              <a:ln w="0"/>
              <a:solidFill>
                <a:schemeClr val="accent3"/>
              </a:solidFill>
              <a:effectLst>
                <a:outerShdw blurRad="38100" dist="19050" dir="2700000" algn="tl" rotWithShape="0">
                  <a:schemeClr val="dk1">
                    <a:alpha val="40000"/>
                  </a:schemeClr>
                </a:outerShdw>
              </a:effectLst>
            </a:endParaRPr>
          </a:p>
        </p:txBody>
      </p:sp>
      <p:sp>
        <p:nvSpPr>
          <p:cNvPr id="24" name="矩形 23">
            <a:extLst>
              <a:ext uri="{FF2B5EF4-FFF2-40B4-BE49-F238E27FC236}">
                <a16:creationId xmlns:a16="http://schemas.microsoft.com/office/drawing/2014/main" id="{78C93CDD-02D8-4773-A2EB-3C40D0F3A91D}"/>
              </a:ext>
            </a:extLst>
          </p:cNvPr>
          <p:cNvSpPr/>
          <p:nvPr/>
        </p:nvSpPr>
        <p:spPr>
          <a:xfrm>
            <a:off x="1093366" y="1943711"/>
            <a:ext cx="3558988" cy="400110"/>
          </a:xfrm>
          <a:prstGeom prst="rect">
            <a:avLst/>
          </a:prstGeom>
          <a:noFill/>
        </p:spPr>
        <p:txBody>
          <a:bodyPr wrap="none" lIns="91440" tIns="45720" rIns="91440" bIns="45720">
            <a:spAutoFit/>
          </a:bodyPr>
          <a:lstStyle/>
          <a:p>
            <a:pPr algn="ctr"/>
            <a:r>
              <a:rPr lang="en-US" altLang="zh-CN" sz="2000" b="0" cap="none" spc="0" dirty="0">
                <a:ln w="0"/>
                <a:solidFill>
                  <a:schemeClr val="accent3"/>
                </a:solidFill>
                <a:effectLst>
                  <a:outerShdw blurRad="38100" dist="19050" dir="2700000" algn="tl" rotWithShape="0">
                    <a:schemeClr val="dk1">
                      <a:alpha val="40000"/>
                    </a:schemeClr>
                  </a:outerShdw>
                </a:effectLst>
              </a:rPr>
              <a:t>Convert address to username</a:t>
            </a:r>
            <a:endParaRPr lang="zh-CN" altLang="en-US" sz="2000" b="0" cap="none" spc="0" dirty="0">
              <a:ln w="0"/>
              <a:solidFill>
                <a:schemeClr val="accent3"/>
              </a:solidFill>
              <a:effectLst>
                <a:outerShdw blurRad="38100" dist="19050" dir="2700000" algn="tl" rotWithShape="0">
                  <a:schemeClr val="dk1">
                    <a:alpha val="40000"/>
                  </a:schemeClr>
                </a:outerShdw>
              </a:effectLst>
            </a:endParaRPr>
          </a:p>
        </p:txBody>
      </p:sp>
      <p:grpSp>
        <p:nvGrpSpPr>
          <p:cNvPr id="15" name="组合 14">
            <a:extLst>
              <a:ext uri="{FF2B5EF4-FFF2-40B4-BE49-F238E27FC236}">
                <a16:creationId xmlns:a16="http://schemas.microsoft.com/office/drawing/2014/main" id="{6D935E40-C27A-4D32-B771-252C5265CE9C}"/>
              </a:ext>
            </a:extLst>
          </p:cNvPr>
          <p:cNvGrpSpPr/>
          <p:nvPr/>
        </p:nvGrpSpPr>
        <p:grpSpPr>
          <a:xfrm>
            <a:off x="10177780" y="329882"/>
            <a:ext cx="1512002" cy="444892"/>
            <a:chOff x="9556201" y="498129"/>
            <a:chExt cx="1993881" cy="586680"/>
          </a:xfrm>
        </p:grpSpPr>
        <p:grpSp>
          <p:nvGrpSpPr>
            <p:cNvPr id="16" name="组合 15">
              <a:extLst>
                <a:ext uri="{FF2B5EF4-FFF2-40B4-BE49-F238E27FC236}">
                  <a16:creationId xmlns:a16="http://schemas.microsoft.com/office/drawing/2014/main" id="{18569420-A16F-4CF8-9A3B-4EA901C66339}"/>
                </a:ext>
              </a:extLst>
            </p:cNvPr>
            <p:cNvGrpSpPr/>
            <p:nvPr userDrawn="1"/>
          </p:nvGrpSpPr>
          <p:grpSpPr>
            <a:xfrm>
              <a:off x="10239376" y="968937"/>
              <a:ext cx="1307697" cy="96254"/>
              <a:chOff x="4616246" y="3878362"/>
              <a:chExt cx="5571416" cy="410087"/>
            </a:xfrm>
            <a:solidFill>
              <a:schemeClr val="tx1">
                <a:alpha val="80000"/>
              </a:schemeClr>
            </a:solidFill>
          </p:grpSpPr>
          <p:sp>
            <p:nvSpPr>
              <p:cNvPr id="57" name="Freeform 17">
                <a:extLst>
                  <a:ext uri="{FF2B5EF4-FFF2-40B4-BE49-F238E27FC236}">
                    <a16:creationId xmlns:a16="http://schemas.microsoft.com/office/drawing/2014/main" id="{587B2C4E-1141-4FB7-9C36-839127F4787F}"/>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8">
                <a:extLst>
                  <a:ext uri="{FF2B5EF4-FFF2-40B4-BE49-F238E27FC236}">
                    <a16:creationId xmlns:a16="http://schemas.microsoft.com/office/drawing/2014/main" id="{4295FD0D-12E3-4885-B3C9-84BF1612FE7D}"/>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19">
                <a:extLst>
                  <a:ext uri="{FF2B5EF4-FFF2-40B4-BE49-F238E27FC236}">
                    <a16:creationId xmlns:a16="http://schemas.microsoft.com/office/drawing/2014/main" id="{44D738F4-34EE-46E4-99FE-0C58920DEC5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0">
                <a:extLst>
                  <a:ext uri="{FF2B5EF4-FFF2-40B4-BE49-F238E27FC236}">
                    <a16:creationId xmlns:a16="http://schemas.microsoft.com/office/drawing/2014/main" id="{44021E78-3C6A-4928-8E61-E13AE0AE6F45}"/>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1">
                <a:extLst>
                  <a:ext uri="{FF2B5EF4-FFF2-40B4-BE49-F238E27FC236}">
                    <a16:creationId xmlns:a16="http://schemas.microsoft.com/office/drawing/2014/main" id="{FCE7ED28-F566-4736-B9AD-2984FC473F3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2">
                <a:extLst>
                  <a:ext uri="{FF2B5EF4-FFF2-40B4-BE49-F238E27FC236}">
                    <a16:creationId xmlns:a16="http://schemas.microsoft.com/office/drawing/2014/main" id="{DE381BE1-DD03-45FC-ABC1-117296048C68}"/>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23">
                <a:extLst>
                  <a:ext uri="{FF2B5EF4-FFF2-40B4-BE49-F238E27FC236}">
                    <a16:creationId xmlns:a16="http://schemas.microsoft.com/office/drawing/2014/main" id="{91CDADEF-E837-420F-831C-800FA9B3AB09}"/>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5">
                <a:extLst>
                  <a:ext uri="{FF2B5EF4-FFF2-40B4-BE49-F238E27FC236}">
                    <a16:creationId xmlns:a16="http://schemas.microsoft.com/office/drawing/2014/main" id="{C31B81E4-909E-4BF1-8729-C2D2D3FC50B8}"/>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7">
                <a:extLst>
                  <a:ext uri="{FF2B5EF4-FFF2-40B4-BE49-F238E27FC236}">
                    <a16:creationId xmlns:a16="http://schemas.microsoft.com/office/drawing/2014/main" id="{8BADCA30-CF0D-4EDA-80CB-3EE95D6A171F}"/>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9">
                <a:extLst>
                  <a:ext uri="{FF2B5EF4-FFF2-40B4-BE49-F238E27FC236}">
                    <a16:creationId xmlns:a16="http://schemas.microsoft.com/office/drawing/2014/main" id="{7439D230-6148-4CA7-B736-8511B4B34BF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0">
                <a:extLst>
                  <a:ext uri="{FF2B5EF4-FFF2-40B4-BE49-F238E27FC236}">
                    <a16:creationId xmlns:a16="http://schemas.microsoft.com/office/drawing/2014/main" id="{561DDE9F-FF36-4904-A427-0FDB41425FDA}"/>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1">
                <a:extLst>
                  <a:ext uri="{FF2B5EF4-FFF2-40B4-BE49-F238E27FC236}">
                    <a16:creationId xmlns:a16="http://schemas.microsoft.com/office/drawing/2014/main" id="{EBFA4D7E-64E4-4BBD-B7BE-6B1A93E42729}"/>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32">
                <a:extLst>
                  <a:ext uri="{FF2B5EF4-FFF2-40B4-BE49-F238E27FC236}">
                    <a16:creationId xmlns:a16="http://schemas.microsoft.com/office/drawing/2014/main" id="{92408F87-C20F-42A4-AC00-6758D45E0EB2}"/>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3">
                <a:extLst>
                  <a:ext uri="{FF2B5EF4-FFF2-40B4-BE49-F238E27FC236}">
                    <a16:creationId xmlns:a16="http://schemas.microsoft.com/office/drawing/2014/main" id="{60CC6139-382A-404D-AD36-BF837E39E9EF}"/>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34">
                <a:extLst>
                  <a:ext uri="{FF2B5EF4-FFF2-40B4-BE49-F238E27FC236}">
                    <a16:creationId xmlns:a16="http://schemas.microsoft.com/office/drawing/2014/main" id="{C9680AE3-051B-46B5-8F7E-1F67560BED9B}"/>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35">
                <a:extLst>
                  <a:ext uri="{FF2B5EF4-FFF2-40B4-BE49-F238E27FC236}">
                    <a16:creationId xmlns:a16="http://schemas.microsoft.com/office/drawing/2014/main" id="{8F350AA9-510C-4FAF-AD82-BB85E0F80C76}"/>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7" name="组合 16">
              <a:extLst>
                <a:ext uri="{FF2B5EF4-FFF2-40B4-BE49-F238E27FC236}">
                  <a16:creationId xmlns:a16="http://schemas.microsoft.com/office/drawing/2014/main" id="{E1E4A1F1-CE11-4B8F-B267-EC0367B50A81}"/>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5" name="Freeform 9">
                <a:extLst>
                  <a:ext uri="{FF2B5EF4-FFF2-40B4-BE49-F238E27FC236}">
                    <a16:creationId xmlns:a16="http://schemas.microsoft.com/office/drawing/2014/main" id="{FCD4D9F3-13BA-4E6C-9DD4-9832DECBFE5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0">
                <a:extLst>
                  <a:ext uri="{FF2B5EF4-FFF2-40B4-BE49-F238E27FC236}">
                    <a16:creationId xmlns:a16="http://schemas.microsoft.com/office/drawing/2014/main" id="{63697910-C2FF-4BAD-842B-0A3C9C7F7C81}"/>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1">
                <a:extLst>
                  <a:ext uri="{FF2B5EF4-FFF2-40B4-BE49-F238E27FC236}">
                    <a16:creationId xmlns:a16="http://schemas.microsoft.com/office/drawing/2014/main" id="{E976872F-AE0C-4CFB-9D7D-7AFE2846111B}"/>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2">
                <a:extLst>
                  <a:ext uri="{FF2B5EF4-FFF2-40B4-BE49-F238E27FC236}">
                    <a16:creationId xmlns:a16="http://schemas.microsoft.com/office/drawing/2014/main" id="{7FB36573-8219-4F1C-A8CD-D35BAD2615E7}"/>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3">
                <a:extLst>
                  <a:ext uri="{FF2B5EF4-FFF2-40B4-BE49-F238E27FC236}">
                    <a16:creationId xmlns:a16="http://schemas.microsoft.com/office/drawing/2014/main" id="{A6F3A23D-44CD-4F96-9D13-FD720012DB85}"/>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14">
                <a:extLst>
                  <a:ext uri="{FF2B5EF4-FFF2-40B4-BE49-F238E27FC236}">
                    <a16:creationId xmlns:a16="http://schemas.microsoft.com/office/drawing/2014/main" id="{7EF08080-1222-4AAA-AD06-F0BCEA7E0421}"/>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15">
                <a:extLst>
                  <a:ext uri="{FF2B5EF4-FFF2-40B4-BE49-F238E27FC236}">
                    <a16:creationId xmlns:a16="http://schemas.microsoft.com/office/drawing/2014/main" id="{B9F8872F-BF42-4B6A-A0EE-094DDF958FBE}"/>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6">
                <a:extLst>
                  <a:ext uri="{FF2B5EF4-FFF2-40B4-BE49-F238E27FC236}">
                    <a16:creationId xmlns:a16="http://schemas.microsoft.com/office/drawing/2014/main" id="{781368D3-81C0-4E41-8BB9-5B8913CF4C4A}"/>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4">
                <a:extLst>
                  <a:ext uri="{FF2B5EF4-FFF2-40B4-BE49-F238E27FC236}">
                    <a16:creationId xmlns:a16="http://schemas.microsoft.com/office/drawing/2014/main" id="{213346CA-985E-410C-A4B9-399559C828AC}"/>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6">
                <a:extLst>
                  <a:ext uri="{FF2B5EF4-FFF2-40B4-BE49-F238E27FC236}">
                    <a16:creationId xmlns:a16="http://schemas.microsoft.com/office/drawing/2014/main" id="{CAB5B8D3-71B2-4A9A-8C7A-3B24090D0A8C}"/>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8">
                <a:extLst>
                  <a:ext uri="{FF2B5EF4-FFF2-40B4-BE49-F238E27FC236}">
                    <a16:creationId xmlns:a16="http://schemas.microsoft.com/office/drawing/2014/main" id="{D833C1C5-BF2B-4565-84ED-BECD808EE01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6">
                <a:extLst>
                  <a:ext uri="{FF2B5EF4-FFF2-40B4-BE49-F238E27FC236}">
                    <a16:creationId xmlns:a16="http://schemas.microsoft.com/office/drawing/2014/main" id="{601B1F56-94F9-4B5A-B450-0CE31A589374}"/>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8" name="组合 17">
              <a:extLst>
                <a:ext uri="{FF2B5EF4-FFF2-40B4-BE49-F238E27FC236}">
                  <a16:creationId xmlns:a16="http://schemas.microsoft.com/office/drawing/2014/main" id="{2A7CEBB0-C65A-4635-A135-E47EFD0F5133}"/>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20" name="Freeform 8">
                <a:extLst>
                  <a:ext uri="{FF2B5EF4-FFF2-40B4-BE49-F238E27FC236}">
                    <a16:creationId xmlns:a16="http://schemas.microsoft.com/office/drawing/2014/main" id="{BDCF1567-C0D0-4BD0-931C-B3E2EFD6900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2">
                <a:extLst>
                  <a:ext uri="{FF2B5EF4-FFF2-40B4-BE49-F238E27FC236}">
                    <a16:creationId xmlns:a16="http://schemas.microsoft.com/office/drawing/2014/main" id="{91BF3F31-3E22-412B-A76D-03D1BDF64671}"/>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3">
                <a:extLst>
                  <a:ext uri="{FF2B5EF4-FFF2-40B4-BE49-F238E27FC236}">
                    <a16:creationId xmlns:a16="http://schemas.microsoft.com/office/drawing/2014/main" id="{92B2F419-90F1-48F1-A70C-4EA3B317D72E}"/>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44">
                <a:extLst>
                  <a:ext uri="{FF2B5EF4-FFF2-40B4-BE49-F238E27FC236}">
                    <a16:creationId xmlns:a16="http://schemas.microsoft.com/office/drawing/2014/main" id="{0F3580C2-658A-44CD-BFCB-3BCFF0368EF4}"/>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45">
                <a:extLst>
                  <a:ext uri="{FF2B5EF4-FFF2-40B4-BE49-F238E27FC236}">
                    <a16:creationId xmlns:a16="http://schemas.microsoft.com/office/drawing/2014/main" id="{2945BE67-3F85-407D-AC84-357AEBDB74EB}"/>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46">
                <a:extLst>
                  <a:ext uri="{FF2B5EF4-FFF2-40B4-BE49-F238E27FC236}">
                    <a16:creationId xmlns:a16="http://schemas.microsoft.com/office/drawing/2014/main" id="{9A9AD418-D8BF-4F5A-97E4-7D6A4C786B0B}"/>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47">
                <a:extLst>
                  <a:ext uri="{FF2B5EF4-FFF2-40B4-BE49-F238E27FC236}">
                    <a16:creationId xmlns:a16="http://schemas.microsoft.com/office/drawing/2014/main" id="{2DFD4F37-BBCB-407A-8310-DE9EDC7FD51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48">
                <a:extLst>
                  <a:ext uri="{FF2B5EF4-FFF2-40B4-BE49-F238E27FC236}">
                    <a16:creationId xmlns:a16="http://schemas.microsoft.com/office/drawing/2014/main" id="{CC06B50E-B657-445F-A58B-3A9AF3531B20}"/>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49">
                <a:extLst>
                  <a:ext uri="{FF2B5EF4-FFF2-40B4-BE49-F238E27FC236}">
                    <a16:creationId xmlns:a16="http://schemas.microsoft.com/office/drawing/2014/main" id="{28DF2287-CBE4-4D04-B82A-A773F151DA6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0">
                <a:extLst>
                  <a:ext uri="{FF2B5EF4-FFF2-40B4-BE49-F238E27FC236}">
                    <a16:creationId xmlns:a16="http://schemas.microsoft.com/office/drawing/2014/main" id="{C6E7AC3D-CEA1-416E-A326-1DFA6B3613D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1">
                <a:extLst>
                  <a:ext uri="{FF2B5EF4-FFF2-40B4-BE49-F238E27FC236}">
                    <a16:creationId xmlns:a16="http://schemas.microsoft.com/office/drawing/2014/main" id="{B4349D57-2AD1-433C-9680-6BA0629F1A2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2">
                <a:extLst>
                  <a:ext uri="{FF2B5EF4-FFF2-40B4-BE49-F238E27FC236}">
                    <a16:creationId xmlns:a16="http://schemas.microsoft.com/office/drawing/2014/main" id="{67F3928B-CBB1-445F-92F1-40D9DB509C0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3">
                <a:extLst>
                  <a:ext uri="{FF2B5EF4-FFF2-40B4-BE49-F238E27FC236}">
                    <a16:creationId xmlns:a16="http://schemas.microsoft.com/office/drawing/2014/main" id="{82002B3F-C420-4016-8DC2-F86E182A8A0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4">
                <a:extLst>
                  <a:ext uri="{FF2B5EF4-FFF2-40B4-BE49-F238E27FC236}">
                    <a16:creationId xmlns:a16="http://schemas.microsoft.com/office/drawing/2014/main" id="{33D851DB-FB7A-4615-9412-6018D9DF985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5">
                <a:extLst>
                  <a:ext uri="{FF2B5EF4-FFF2-40B4-BE49-F238E27FC236}">
                    <a16:creationId xmlns:a16="http://schemas.microsoft.com/office/drawing/2014/main" id="{7B50C64F-912A-42BF-9DDA-7187868DEC6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56">
                <a:extLst>
                  <a:ext uri="{FF2B5EF4-FFF2-40B4-BE49-F238E27FC236}">
                    <a16:creationId xmlns:a16="http://schemas.microsoft.com/office/drawing/2014/main" id="{4C4E07AF-26A5-4D75-847F-80DCAF404044}"/>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57">
                <a:extLst>
                  <a:ext uri="{FF2B5EF4-FFF2-40B4-BE49-F238E27FC236}">
                    <a16:creationId xmlns:a16="http://schemas.microsoft.com/office/drawing/2014/main" id="{AB6DAA69-BD45-47CC-B8D6-C887246D09F1}"/>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58">
                <a:extLst>
                  <a:ext uri="{FF2B5EF4-FFF2-40B4-BE49-F238E27FC236}">
                    <a16:creationId xmlns:a16="http://schemas.microsoft.com/office/drawing/2014/main" id="{02369541-1D66-4116-A813-D410FECA03B8}"/>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59">
                <a:extLst>
                  <a:ext uri="{FF2B5EF4-FFF2-40B4-BE49-F238E27FC236}">
                    <a16:creationId xmlns:a16="http://schemas.microsoft.com/office/drawing/2014/main" id="{3B714FFB-757E-4AA5-A47E-5F8F6B55A9E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Freeform 60">
                <a:extLst>
                  <a:ext uri="{FF2B5EF4-FFF2-40B4-BE49-F238E27FC236}">
                    <a16:creationId xmlns:a16="http://schemas.microsoft.com/office/drawing/2014/main" id="{6CC5FD9C-627E-42BD-BE53-8A68569A911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61">
                <a:extLst>
                  <a:ext uri="{FF2B5EF4-FFF2-40B4-BE49-F238E27FC236}">
                    <a16:creationId xmlns:a16="http://schemas.microsoft.com/office/drawing/2014/main" id="{34F6B593-0DE7-4976-B70B-77570D6F66F7}"/>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62">
                <a:extLst>
                  <a:ext uri="{FF2B5EF4-FFF2-40B4-BE49-F238E27FC236}">
                    <a16:creationId xmlns:a16="http://schemas.microsoft.com/office/drawing/2014/main" id="{8D814AC1-5627-4C91-BB52-8A9AC9CEA370}"/>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71">
                <a:extLst>
                  <a:ext uri="{FF2B5EF4-FFF2-40B4-BE49-F238E27FC236}">
                    <a16:creationId xmlns:a16="http://schemas.microsoft.com/office/drawing/2014/main" id="{EA609C80-7E27-4265-B71B-474E837A70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192627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26B97F8-9407-4079-B383-C580044A7808}"/>
              </a:ext>
            </a:extLst>
          </p:cNvPr>
          <p:cNvPicPr>
            <a:picLocks noChangeAspect="1"/>
          </p:cNvPicPr>
          <p:nvPr/>
        </p:nvPicPr>
        <p:blipFill rotWithShape="1">
          <a:blip r:embed="rId3"/>
          <a:srcRect l="12531" r="5906"/>
          <a:stretch/>
        </p:blipFill>
        <p:spPr>
          <a:xfrm>
            <a:off x="7731885" y="5128740"/>
            <a:ext cx="3896737" cy="1366050"/>
          </a:xfrm>
          <a:prstGeom prst="rect">
            <a:avLst/>
          </a:prstGeom>
        </p:spPr>
      </p:pic>
      <p:sp>
        <p:nvSpPr>
          <p:cNvPr id="2" name="流程图: 手动输入 1">
            <a:extLst>
              <a:ext uri="{FF2B5EF4-FFF2-40B4-BE49-F238E27FC236}">
                <a16:creationId xmlns:a16="http://schemas.microsoft.com/office/drawing/2014/main" id="{F498E17F-9B63-4AB1-BF9B-EF6B224F8809}"/>
              </a:ext>
            </a:extLst>
          </p:cNvPr>
          <p:cNvSpPr/>
          <p:nvPr/>
        </p:nvSpPr>
        <p:spPr>
          <a:xfrm rot="5400000">
            <a:off x="2082060" y="-1779840"/>
            <a:ext cx="539773" cy="4703883"/>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37D0D02-AF88-4CD4-873B-C7E33C6DBFAF}"/>
              </a:ext>
            </a:extLst>
          </p:cNvPr>
          <p:cNvSpPr/>
          <p:nvPr/>
        </p:nvSpPr>
        <p:spPr>
          <a:xfrm>
            <a:off x="0" y="231349"/>
            <a:ext cx="3938954" cy="646331"/>
          </a:xfrm>
          <a:prstGeom prst="rect">
            <a:avLst/>
          </a:prstGeom>
          <a:noFill/>
        </p:spPr>
        <p:txBody>
          <a:bodyPr wrap="square" lIns="91440" tIns="45720" rIns="91440" bIns="45720">
            <a:spAutoFit/>
          </a:bodyPr>
          <a:lstStyle/>
          <a:p>
            <a:r>
              <a:rPr lang="en-US" altLang="zh-CN" sz="3600" b="0" cap="none" spc="0" dirty="0">
                <a:ln w="0"/>
                <a:solidFill>
                  <a:schemeClr val="bg1"/>
                </a:solidFill>
                <a:effectLst>
                  <a:outerShdw blurRad="38100" dist="19050" dir="2700000" algn="tl" rotWithShape="0">
                    <a:schemeClr val="dk1">
                      <a:alpha val="40000"/>
                    </a:schemeClr>
                  </a:outerShdw>
                </a:effectLst>
              </a:rPr>
              <a:t> Layer 3 &amp; 4</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sp>
        <p:nvSpPr>
          <p:cNvPr id="18" name="矩形 17">
            <a:extLst>
              <a:ext uri="{FF2B5EF4-FFF2-40B4-BE49-F238E27FC236}">
                <a16:creationId xmlns:a16="http://schemas.microsoft.com/office/drawing/2014/main" id="{B0E589DF-8EC2-49B1-B2AB-D57F6593DFD1}"/>
              </a:ext>
            </a:extLst>
          </p:cNvPr>
          <p:cNvSpPr/>
          <p:nvPr/>
        </p:nvSpPr>
        <p:spPr>
          <a:xfrm>
            <a:off x="3938954" y="5816392"/>
            <a:ext cx="2800740" cy="577537"/>
          </a:xfrm>
          <a:prstGeom prst="rect">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latin typeface="Arial" panose="020B0604020202020204" pitchFamily="34" charset="0"/>
                <a:ea typeface="Microsoft YaHei" panose="020B0503020204020204" pitchFamily="34" charset="-122"/>
                <a:cs typeface="+mn-ea"/>
                <a:sym typeface="Arial" panose="020B0604020202020204" pitchFamily="34" charset="0"/>
              </a:rPr>
              <a:t>Hierarchical Storage</a:t>
            </a:r>
            <a:endParaRPr lang="zh-CN" altLang="en-US" sz="1600" b="1" dirty="0">
              <a:solidFill>
                <a:schemeClr val="accent2"/>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矩形 18">
            <a:extLst>
              <a:ext uri="{FF2B5EF4-FFF2-40B4-BE49-F238E27FC236}">
                <a16:creationId xmlns:a16="http://schemas.microsoft.com/office/drawing/2014/main" id="{FB51CEC8-9F1E-49BE-B9B7-AE3BE70C068F}"/>
              </a:ext>
            </a:extLst>
          </p:cNvPr>
          <p:cNvSpPr/>
          <p:nvPr/>
        </p:nvSpPr>
        <p:spPr>
          <a:xfrm>
            <a:off x="482353" y="5816392"/>
            <a:ext cx="2800740" cy="577537"/>
          </a:xfrm>
          <a:prstGeom prst="rect">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latin typeface="Arial" panose="020B0604020202020204" pitchFamily="34" charset="0"/>
                <a:ea typeface="Microsoft YaHei" panose="020B0503020204020204" pitchFamily="34" charset="-122"/>
                <a:cs typeface="+mn-ea"/>
                <a:sym typeface="Arial" panose="020B0604020202020204" pitchFamily="34" charset="0"/>
              </a:rPr>
              <a:t>Multi-Levels indexing</a:t>
            </a:r>
            <a:endParaRPr lang="zh-CN" altLang="en-US" sz="1600" b="1" dirty="0">
              <a:solidFill>
                <a:schemeClr val="accent2"/>
              </a:solidFill>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20" name="图片 19">
            <a:extLst>
              <a:ext uri="{FF2B5EF4-FFF2-40B4-BE49-F238E27FC236}">
                <a16:creationId xmlns:a16="http://schemas.microsoft.com/office/drawing/2014/main" id="{BDA338E1-389E-404B-A4FF-EE3E237CF6F3}"/>
              </a:ext>
            </a:extLst>
          </p:cNvPr>
          <p:cNvPicPr>
            <a:picLocks noChangeAspect="1"/>
          </p:cNvPicPr>
          <p:nvPr/>
        </p:nvPicPr>
        <p:blipFill rotWithShape="1">
          <a:blip r:embed="rId4"/>
          <a:srcRect b="610"/>
          <a:stretch/>
        </p:blipFill>
        <p:spPr>
          <a:xfrm>
            <a:off x="416504" y="1041608"/>
            <a:ext cx="11358992" cy="4392406"/>
          </a:xfrm>
          <a:prstGeom prst="rect">
            <a:avLst/>
          </a:prstGeom>
        </p:spPr>
      </p:pic>
      <p:pic>
        <p:nvPicPr>
          <p:cNvPr id="6" name="图片 5">
            <a:extLst>
              <a:ext uri="{FF2B5EF4-FFF2-40B4-BE49-F238E27FC236}">
                <a16:creationId xmlns:a16="http://schemas.microsoft.com/office/drawing/2014/main" id="{FC304DF4-5573-4B9D-B133-3058E5773571}"/>
              </a:ext>
            </a:extLst>
          </p:cNvPr>
          <p:cNvPicPr>
            <a:picLocks noChangeAspect="1"/>
          </p:cNvPicPr>
          <p:nvPr/>
        </p:nvPicPr>
        <p:blipFill>
          <a:blip r:embed="rId5"/>
          <a:stretch>
            <a:fillRect/>
          </a:stretch>
        </p:blipFill>
        <p:spPr>
          <a:xfrm rot="5400000">
            <a:off x="7209626" y="5633673"/>
            <a:ext cx="133350" cy="942975"/>
          </a:xfrm>
          <a:prstGeom prst="rect">
            <a:avLst/>
          </a:prstGeom>
        </p:spPr>
      </p:pic>
      <p:grpSp>
        <p:nvGrpSpPr>
          <p:cNvPr id="9" name="组合 8">
            <a:extLst>
              <a:ext uri="{FF2B5EF4-FFF2-40B4-BE49-F238E27FC236}">
                <a16:creationId xmlns:a16="http://schemas.microsoft.com/office/drawing/2014/main" id="{85DC417F-DFE5-400B-803B-BCF7896A3904}"/>
              </a:ext>
            </a:extLst>
          </p:cNvPr>
          <p:cNvGrpSpPr/>
          <p:nvPr/>
        </p:nvGrpSpPr>
        <p:grpSpPr>
          <a:xfrm>
            <a:off x="10177780" y="329882"/>
            <a:ext cx="1512002" cy="444892"/>
            <a:chOff x="9556201" y="498129"/>
            <a:chExt cx="1993881" cy="586680"/>
          </a:xfrm>
        </p:grpSpPr>
        <p:grpSp>
          <p:nvGrpSpPr>
            <p:cNvPr id="10" name="组合 9">
              <a:extLst>
                <a:ext uri="{FF2B5EF4-FFF2-40B4-BE49-F238E27FC236}">
                  <a16:creationId xmlns:a16="http://schemas.microsoft.com/office/drawing/2014/main" id="{B05683DC-B413-41DD-9801-5212904E4CD1}"/>
                </a:ext>
              </a:extLst>
            </p:cNvPr>
            <p:cNvGrpSpPr/>
            <p:nvPr userDrawn="1"/>
          </p:nvGrpSpPr>
          <p:grpSpPr>
            <a:xfrm>
              <a:off x="10239376" y="968937"/>
              <a:ext cx="1307697" cy="96254"/>
              <a:chOff x="4616246" y="3878362"/>
              <a:chExt cx="5571416" cy="410087"/>
            </a:xfrm>
            <a:solidFill>
              <a:schemeClr val="tx1">
                <a:alpha val="80000"/>
              </a:schemeClr>
            </a:solidFill>
          </p:grpSpPr>
          <p:sp>
            <p:nvSpPr>
              <p:cNvPr id="51" name="Freeform 17">
                <a:extLst>
                  <a:ext uri="{FF2B5EF4-FFF2-40B4-BE49-F238E27FC236}">
                    <a16:creationId xmlns:a16="http://schemas.microsoft.com/office/drawing/2014/main" id="{AF94A7B4-5B1E-4C6D-BAB5-40EB5057B778}"/>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8">
                <a:extLst>
                  <a:ext uri="{FF2B5EF4-FFF2-40B4-BE49-F238E27FC236}">
                    <a16:creationId xmlns:a16="http://schemas.microsoft.com/office/drawing/2014/main" id="{D5AB896C-44F3-40F4-86D6-F7CCE08086A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19">
                <a:extLst>
                  <a:ext uri="{FF2B5EF4-FFF2-40B4-BE49-F238E27FC236}">
                    <a16:creationId xmlns:a16="http://schemas.microsoft.com/office/drawing/2014/main" id="{2453764E-14D7-49B6-B35D-D230F26D66B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20">
                <a:extLst>
                  <a:ext uri="{FF2B5EF4-FFF2-40B4-BE49-F238E27FC236}">
                    <a16:creationId xmlns:a16="http://schemas.microsoft.com/office/drawing/2014/main" id="{0EBAB4A7-97DE-4C73-B307-09DB8B00F67A}"/>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21">
                <a:extLst>
                  <a:ext uri="{FF2B5EF4-FFF2-40B4-BE49-F238E27FC236}">
                    <a16:creationId xmlns:a16="http://schemas.microsoft.com/office/drawing/2014/main" id="{15379E9B-F1D1-4CF6-86B2-37A4DBF67A58}"/>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2">
                <a:extLst>
                  <a:ext uri="{FF2B5EF4-FFF2-40B4-BE49-F238E27FC236}">
                    <a16:creationId xmlns:a16="http://schemas.microsoft.com/office/drawing/2014/main" id="{F0D678FD-0686-46DB-A0BF-BD33F0A69168}"/>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3">
                <a:extLst>
                  <a:ext uri="{FF2B5EF4-FFF2-40B4-BE49-F238E27FC236}">
                    <a16:creationId xmlns:a16="http://schemas.microsoft.com/office/drawing/2014/main" id="{5BB67E7B-4474-483C-B2FF-ED56D2643532}"/>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5">
                <a:extLst>
                  <a:ext uri="{FF2B5EF4-FFF2-40B4-BE49-F238E27FC236}">
                    <a16:creationId xmlns:a16="http://schemas.microsoft.com/office/drawing/2014/main" id="{EF31B4C8-CB87-4F63-9C9F-145CDC00637D}"/>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7">
                <a:extLst>
                  <a:ext uri="{FF2B5EF4-FFF2-40B4-BE49-F238E27FC236}">
                    <a16:creationId xmlns:a16="http://schemas.microsoft.com/office/drawing/2014/main" id="{D3582E4F-BEC1-4EAF-A579-A3047FF788AD}"/>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9">
                <a:extLst>
                  <a:ext uri="{FF2B5EF4-FFF2-40B4-BE49-F238E27FC236}">
                    <a16:creationId xmlns:a16="http://schemas.microsoft.com/office/drawing/2014/main" id="{DF22172F-0A8E-477E-BAB6-A784333C7CE6}"/>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30">
                <a:extLst>
                  <a:ext uri="{FF2B5EF4-FFF2-40B4-BE49-F238E27FC236}">
                    <a16:creationId xmlns:a16="http://schemas.microsoft.com/office/drawing/2014/main" id="{05DA9B35-62EA-4CAA-854C-7100BA3B6202}"/>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31">
                <a:extLst>
                  <a:ext uri="{FF2B5EF4-FFF2-40B4-BE49-F238E27FC236}">
                    <a16:creationId xmlns:a16="http://schemas.microsoft.com/office/drawing/2014/main" id="{DFF7FFF6-7EDB-4CC3-86DD-60C7E143573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2">
                <a:extLst>
                  <a:ext uri="{FF2B5EF4-FFF2-40B4-BE49-F238E27FC236}">
                    <a16:creationId xmlns:a16="http://schemas.microsoft.com/office/drawing/2014/main" id="{EABDF8BF-8AB7-4475-891A-7F3D5C302D3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3">
                <a:extLst>
                  <a:ext uri="{FF2B5EF4-FFF2-40B4-BE49-F238E27FC236}">
                    <a16:creationId xmlns:a16="http://schemas.microsoft.com/office/drawing/2014/main" id="{7755FF2F-A6B9-4602-8EBC-6161F78ECC9D}"/>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4">
                <a:extLst>
                  <a:ext uri="{FF2B5EF4-FFF2-40B4-BE49-F238E27FC236}">
                    <a16:creationId xmlns:a16="http://schemas.microsoft.com/office/drawing/2014/main" id="{C13B1E04-64A6-4B7B-9241-5E159BC0B950}"/>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5">
                <a:extLst>
                  <a:ext uri="{FF2B5EF4-FFF2-40B4-BE49-F238E27FC236}">
                    <a16:creationId xmlns:a16="http://schemas.microsoft.com/office/drawing/2014/main" id="{B206DF53-C28F-40B9-80A8-592E7C451F8D}"/>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82FBBBA1-255F-4039-B0C8-F656BBB3DA25}"/>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9" name="Freeform 9">
                <a:extLst>
                  <a:ext uri="{FF2B5EF4-FFF2-40B4-BE49-F238E27FC236}">
                    <a16:creationId xmlns:a16="http://schemas.microsoft.com/office/drawing/2014/main" id="{27FE9A6F-2DFB-4B0D-AC06-6DB221895CA9}"/>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10">
                <a:extLst>
                  <a:ext uri="{FF2B5EF4-FFF2-40B4-BE49-F238E27FC236}">
                    <a16:creationId xmlns:a16="http://schemas.microsoft.com/office/drawing/2014/main" id="{767C4225-F439-423B-BACD-935D82F2789B}"/>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Freeform 11">
                <a:extLst>
                  <a:ext uri="{FF2B5EF4-FFF2-40B4-BE49-F238E27FC236}">
                    <a16:creationId xmlns:a16="http://schemas.microsoft.com/office/drawing/2014/main" id="{7C99B935-6956-48DF-AFA0-FB7259EAA07D}"/>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2">
                <a:extLst>
                  <a:ext uri="{FF2B5EF4-FFF2-40B4-BE49-F238E27FC236}">
                    <a16:creationId xmlns:a16="http://schemas.microsoft.com/office/drawing/2014/main" id="{428C2361-F60D-4F5C-96B4-92C5B75F92CF}"/>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3">
                <a:extLst>
                  <a:ext uri="{FF2B5EF4-FFF2-40B4-BE49-F238E27FC236}">
                    <a16:creationId xmlns:a16="http://schemas.microsoft.com/office/drawing/2014/main" id="{32FF584F-98ED-4450-B4CA-DB1AF7D711B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4">
                <a:extLst>
                  <a:ext uri="{FF2B5EF4-FFF2-40B4-BE49-F238E27FC236}">
                    <a16:creationId xmlns:a16="http://schemas.microsoft.com/office/drawing/2014/main" id="{C0F82866-6457-47B1-8CF0-4F31321C5518}"/>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5">
                <a:extLst>
                  <a:ext uri="{FF2B5EF4-FFF2-40B4-BE49-F238E27FC236}">
                    <a16:creationId xmlns:a16="http://schemas.microsoft.com/office/drawing/2014/main" id="{468EA78C-2ADA-413A-B45F-397F7F53538D}"/>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6">
                <a:extLst>
                  <a:ext uri="{FF2B5EF4-FFF2-40B4-BE49-F238E27FC236}">
                    <a16:creationId xmlns:a16="http://schemas.microsoft.com/office/drawing/2014/main" id="{4E17407E-55A5-4121-9567-DAD5104FF5E9}"/>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24">
                <a:extLst>
                  <a:ext uri="{FF2B5EF4-FFF2-40B4-BE49-F238E27FC236}">
                    <a16:creationId xmlns:a16="http://schemas.microsoft.com/office/drawing/2014/main" id="{B7EE14E4-B068-414E-A4B0-F6CA6EFB6B0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26">
                <a:extLst>
                  <a:ext uri="{FF2B5EF4-FFF2-40B4-BE49-F238E27FC236}">
                    <a16:creationId xmlns:a16="http://schemas.microsoft.com/office/drawing/2014/main" id="{E1A3194C-F49A-4357-9AC6-FB7DB2872BD4}"/>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8">
                <a:extLst>
                  <a:ext uri="{FF2B5EF4-FFF2-40B4-BE49-F238E27FC236}">
                    <a16:creationId xmlns:a16="http://schemas.microsoft.com/office/drawing/2014/main" id="{F934AAD5-82D3-4153-9AFA-07EA7B5D4CE0}"/>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36">
                <a:extLst>
                  <a:ext uri="{FF2B5EF4-FFF2-40B4-BE49-F238E27FC236}">
                    <a16:creationId xmlns:a16="http://schemas.microsoft.com/office/drawing/2014/main" id="{9CE02A54-432E-44B3-A4B8-78737987A0E9}"/>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2" name="组合 11">
              <a:extLst>
                <a:ext uri="{FF2B5EF4-FFF2-40B4-BE49-F238E27FC236}">
                  <a16:creationId xmlns:a16="http://schemas.microsoft.com/office/drawing/2014/main" id="{D2EEA797-7B38-4318-ADFC-DF046B5412BA}"/>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3" name="Freeform 8">
                <a:extLst>
                  <a:ext uri="{FF2B5EF4-FFF2-40B4-BE49-F238E27FC236}">
                    <a16:creationId xmlns:a16="http://schemas.microsoft.com/office/drawing/2014/main" id="{8B484598-4D86-4BFD-B5EE-51C4C9C8201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2">
                <a:extLst>
                  <a:ext uri="{FF2B5EF4-FFF2-40B4-BE49-F238E27FC236}">
                    <a16:creationId xmlns:a16="http://schemas.microsoft.com/office/drawing/2014/main" id="{C556F8B7-8C3B-443D-A3B4-E2422697256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3">
                <a:extLst>
                  <a:ext uri="{FF2B5EF4-FFF2-40B4-BE49-F238E27FC236}">
                    <a16:creationId xmlns:a16="http://schemas.microsoft.com/office/drawing/2014/main" id="{E45E7AB1-3671-441D-B997-B2A25EC0395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4">
                <a:extLst>
                  <a:ext uri="{FF2B5EF4-FFF2-40B4-BE49-F238E27FC236}">
                    <a16:creationId xmlns:a16="http://schemas.microsoft.com/office/drawing/2014/main" id="{BF4CE7EB-8A05-4AF3-ABE2-2EE93F773BA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5">
                <a:extLst>
                  <a:ext uri="{FF2B5EF4-FFF2-40B4-BE49-F238E27FC236}">
                    <a16:creationId xmlns:a16="http://schemas.microsoft.com/office/drawing/2014/main" id="{AA1EF6CA-9704-489E-86D9-7F0512FFEB1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6">
                <a:extLst>
                  <a:ext uri="{FF2B5EF4-FFF2-40B4-BE49-F238E27FC236}">
                    <a16:creationId xmlns:a16="http://schemas.microsoft.com/office/drawing/2014/main" id="{EC8B4183-D8AD-4765-998A-8421C4631EA6}"/>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7">
                <a:extLst>
                  <a:ext uri="{FF2B5EF4-FFF2-40B4-BE49-F238E27FC236}">
                    <a16:creationId xmlns:a16="http://schemas.microsoft.com/office/drawing/2014/main" id="{902C9D9A-D9B7-4A74-A63B-FFF06238D8DE}"/>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48">
                <a:extLst>
                  <a:ext uri="{FF2B5EF4-FFF2-40B4-BE49-F238E27FC236}">
                    <a16:creationId xmlns:a16="http://schemas.microsoft.com/office/drawing/2014/main" id="{5CCD438A-B2D9-4C25-B35C-F221EAECB0C3}"/>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49">
                <a:extLst>
                  <a:ext uri="{FF2B5EF4-FFF2-40B4-BE49-F238E27FC236}">
                    <a16:creationId xmlns:a16="http://schemas.microsoft.com/office/drawing/2014/main" id="{E8D42365-DC4B-46C4-BEED-9266D7A949D5}"/>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0">
                <a:extLst>
                  <a:ext uri="{FF2B5EF4-FFF2-40B4-BE49-F238E27FC236}">
                    <a16:creationId xmlns:a16="http://schemas.microsoft.com/office/drawing/2014/main" id="{CD7E4E83-D9FA-4CD0-B853-D132453FD84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1">
                <a:extLst>
                  <a:ext uri="{FF2B5EF4-FFF2-40B4-BE49-F238E27FC236}">
                    <a16:creationId xmlns:a16="http://schemas.microsoft.com/office/drawing/2014/main" id="{F062202B-D0DC-432D-B7DC-8B77FAF3828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2">
                <a:extLst>
                  <a:ext uri="{FF2B5EF4-FFF2-40B4-BE49-F238E27FC236}">
                    <a16:creationId xmlns:a16="http://schemas.microsoft.com/office/drawing/2014/main" id="{A6A82CF2-3E5F-4FF4-AB6B-302DCCC5D26E}"/>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3">
                <a:extLst>
                  <a:ext uri="{FF2B5EF4-FFF2-40B4-BE49-F238E27FC236}">
                    <a16:creationId xmlns:a16="http://schemas.microsoft.com/office/drawing/2014/main" id="{35ADFBD9-EE3D-45EE-85D7-566D48A9854B}"/>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4">
                <a:extLst>
                  <a:ext uri="{FF2B5EF4-FFF2-40B4-BE49-F238E27FC236}">
                    <a16:creationId xmlns:a16="http://schemas.microsoft.com/office/drawing/2014/main" id="{B36EFBE1-ED63-4332-9341-EFB7947DD06D}"/>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5">
                <a:extLst>
                  <a:ext uri="{FF2B5EF4-FFF2-40B4-BE49-F238E27FC236}">
                    <a16:creationId xmlns:a16="http://schemas.microsoft.com/office/drawing/2014/main" id="{FAEE7FB2-2A61-4737-B8AF-7D6C12146E20}"/>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6">
                <a:extLst>
                  <a:ext uri="{FF2B5EF4-FFF2-40B4-BE49-F238E27FC236}">
                    <a16:creationId xmlns:a16="http://schemas.microsoft.com/office/drawing/2014/main" id="{3E6F8F93-B0D6-4EC7-A4AA-41ECE91A07C2}"/>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7">
                <a:extLst>
                  <a:ext uri="{FF2B5EF4-FFF2-40B4-BE49-F238E27FC236}">
                    <a16:creationId xmlns:a16="http://schemas.microsoft.com/office/drawing/2014/main" id="{189B4D55-9A66-40DE-B9DF-750549C928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8">
                <a:extLst>
                  <a:ext uri="{FF2B5EF4-FFF2-40B4-BE49-F238E27FC236}">
                    <a16:creationId xmlns:a16="http://schemas.microsoft.com/office/drawing/2014/main" id="{8A7C985C-0C47-4EE6-A4B9-F81A11B81AF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9">
                <a:extLst>
                  <a:ext uri="{FF2B5EF4-FFF2-40B4-BE49-F238E27FC236}">
                    <a16:creationId xmlns:a16="http://schemas.microsoft.com/office/drawing/2014/main" id="{97E1F6B3-F93C-45ED-963D-A2C7308A4566}"/>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0">
                <a:extLst>
                  <a:ext uri="{FF2B5EF4-FFF2-40B4-BE49-F238E27FC236}">
                    <a16:creationId xmlns:a16="http://schemas.microsoft.com/office/drawing/2014/main" id="{08461E7D-F54F-4D38-9A04-A6F4A9A912B8}"/>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61">
                <a:extLst>
                  <a:ext uri="{FF2B5EF4-FFF2-40B4-BE49-F238E27FC236}">
                    <a16:creationId xmlns:a16="http://schemas.microsoft.com/office/drawing/2014/main" id="{EDD17A9A-5B7A-46D8-AA8A-5628DC5D682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2">
                <a:extLst>
                  <a:ext uri="{FF2B5EF4-FFF2-40B4-BE49-F238E27FC236}">
                    <a16:creationId xmlns:a16="http://schemas.microsoft.com/office/drawing/2014/main" id="{77A9F934-40EB-44F2-A338-04CA7FE436EE}"/>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71">
                <a:extLst>
                  <a:ext uri="{FF2B5EF4-FFF2-40B4-BE49-F238E27FC236}">
                    <a16:creationId xmlns:a16="http://schemas.microsoft.com/office/drawing/2014/main" id="{C270218B-C9B5-42B6-9443-0895CDCA70F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3722759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DE2CD948-CF29-443D-9B3B-FA40C00FEB61}"/>
              </a:ext>
            </a:extLst>
          </p:cNvPr>
          <p:cNvSpPr>
            <a:spLocks noGrp="1"/>
          </p:cNvSpPr>
          <p:nvPr>
            <p:ph type="body" sz="quarter" idx="10"/>
          </p:nvPr>
        </p:nvSpPr>
        <p:spPr/>
        <p:txBody>
          <a:bodyPr/>
          <a:lstStyle/>
          <a:p>
            <a:r>
              <a:rPr lang="en-US" altLang="zh-CN" dirty="0">
                <a:sym typeface="Arial" panose="020B0604020202020204" pitchFamily="34" charset="0"/>
              </a:rPr>
              <a:t>04</a:t>
            </a:r>
            <a:endParaRPr lang="zh-CN" altLang="en-US" dirty="0">
              <a:sym typeface="Arial" panose="020B0604020202020204" pitchFamily="34" charset="0"/>
            </a:endParaRPr>
          </a:p>
        </p:txBody>
      </p:sp>
      <p:sp>
        <p:nvSpPr>
          <p:cNvPr id="19" name="文本占位符 18">
            <a:extLst>
              <a:ext uri="{FF2B5EF4-FFF2-40B4-BE49-F238E27FC236}">
                <a16:creationId xmlns:a16="http://schemas.microsoft.com/office/drawing/2014/main" id="{66281700-FD51-4251-B272-DE1278FAD5BF}"/>
              </a:ext>
            </a:extLst>
          </p:cNvPr>
          <p:cNvSpPr>
            <a:spLocks noGrp="1"/>
          </p:cNvSpPr>
          <p:nvPr>
            <p:ph type="body" sz="quarter" idx="11"/>
          </p:nvPr>
        </p:nvSpPr>
        <p:spPr/>
        <p:txBody>
          <a:bodyPr/>
          <a:lstStyle/>
          <a:p>
            <a:r>
              <a:rPr lang="en-US" altLang="zh-CN" dirty="0">
                <a:sym typeface="Arial" panose="020B0604020202020204" pitchFamily="34" charset="0"/>
              </a:rPr>
              <a:t>Workflow</a:t>
            </a:r>
            <a:endParaRPr lang="zh-CN" altLang="en-US" dirty="0">
              <a:sym typeface="Arial" panose="020B0604020202020204" pitchFamily="34" charset="0"/>
            </a:endParaRPr>
          </a:p>
        </p:txBody>
      </p:sp>
    </p:spTree>
    <p:extLst>
      <p:ext uri="{BB962C8B-B14F-4D97-AF65-F5344CB8AC3E}">
        <p14:creationId xmlns:p14="http://schemas.microsoft.com/office/powerpoint/2010/main" val="4142171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FAF28B6F-5031-4A47-BAF9-BFA000E5BDED}"/>
              </a:ext>
            </a:extLst>
          </p:cNvPr>
          <p:cNvSpPr/>
          <p:nvPr/>
        </p:nvSpPr>
        <p:spPr bwMode="auto">
          <a:xfrm>
            <a:off x="5785059" y="1255049"/>
            <a:ext cx="5885702" cy="1554272"/>
          </a:xfrm>
          <a:prstGeom prst="rect">
            <a:avLst/>
          </a:prstGeom>
          <a:solidFill>
            <a:srgbClr val="118BC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lang="en-US" altLang="zh-CN" sz="1400" b="1" dirty="0">
              <a:solidFill>
                <a:schemeClr val="bg1"/>
              </a:solidFill>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lang="en-US" altLang="zh-CN" sz="1400" b="1" dirty="0">
              <a:solidFill>
                <a:schemeClr val="bg1"/>
              </a:solidFill>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lang="en-US" altLang="zh-CN" sz="2000" b="1" dirty="0">
              <a:solidFill>
                <a:schemeClr val="bg1"/>
              </a:solidFill>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r>
              <a:rPr lang="en-US" altLang="zh-CN" sz="2000" b="1" dirty="0">
                <a:solidFill>
                  <a:schemeClr val="bg1"/>
                </a:solidFill>
                <a:latin typeface="等线" panose="02010600030101010101" pitchFamily="2" charset="-122"/>
                <a:ea typeface="等线" panose="02010600030101010101" pitchFamily="2" charset="-122"/>
              </a:rPr>
              <a:t>Blockchain</a:t>
            </a:r>
          </a:p>
        </p:txBody>
      </p:sp>
      <p:sp>
        <p:nvSpPr>
          <p:cNvPr id="30" name="矩形 29">
            <a:extLst>
              <a:ext uri="{FF2B5EF4-FFF2-40B4-BE49-F238E27FC236}">
                <a16:creationId xmlns:a16="http://schemas.microsoft.com/office/drawing/2014/main" id="{39878DD3-8F26-4837-B78F-1A732602EEDB}"/>
              </a:ext>
            </a:extLst>
          </p:cNvPr>
          <p:cNvSpPr/>
          <p:nvPr/>
        </p:nvSpPr>
        <p:spPr bwMode="auto">
          <a:xfrm>
            <a:off x="863399" y="1255049"/>
            <a:ext cx="4277016" cy="40011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altLang="zh-CN" sz="2000" b="1" dirty="0">
                <a:latin typeface="Times New Roman" pitchFamily="18" charset="0"/>
                <a:ea typeface="宋体" pitchFamily="2" charset="-122"/>
              </a:rPr>
              <a:t>Register identifier&amp; Publish resource</a:t>
            </a:r>
          </a:p>
        </p:txBody>
      </p:sp>
      <p:sp>
        <p:nvSpPr>
          <p:cNvPr id="2" name="流程图: 手动输入 1">
            <a:extLst>
              <a:ext uri="{FF2B5EF4-FFF2-40B4-BE49-F238E27FC236}">
                <a16:creationId xmlns:a16="http://schemas.microsoft.com/office/drawing/2014/main" id="{F498E17F-9B63-4AB1-BF9B-EF6B224F8809}"/>
              </a:ext>
            </a:extLst>
          </p:cNvPr>
          <p:cNvSpPr/>
          <p:nvPr/>
        </p:nvSpPr>
        <p:spPr>
          <a:xfrm rot="5400000">
            <a:off x="2082060" y="-1779840"/>
            <a:ext cx="539773" cy="4703883"/>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37D0D02-AF88-4CD4-873B-C7E33C6DBFAF}"/>
              </a:ext>
            </a:extLst>
          </p:cNvPr>
          <p:cNvSpPr/>
          <p:nvPr/>
        </p:nvSpPr>
        <p:spPr>
          <a:xfrm>
            <a:off x="0" y="231349"/>
            <a:ext cx="3938954" cy="646331"/>
          </a:xfrm>
          <a:prstGeom prst="rect">
            <a:avLst/>
          </a:prstGeom>
          <a:noFill/>
        </p:spPr>
        <p:txBody>
          <a:bodyPr wrap="square" lIns="91440" tIns="45720" rIns="91440" bIns="45720">
            <a:spAutoFit/>
          </a:bodyPr>
          <a:lstStyle/>
          <a:p>
            <a:r>
              <a:rPr lang="en-US" altLang="zh-CN" sz="3600" b="0" cap="none" spc="0" dirty="0">
                <a:ln w="0"/>
                <a:solidFill>
                  <a:schemeClr val="bg1"/>
                </a:solidFill>
                <a:effectLst>
                  <a:outerShdw blurRad="38100" dist="19050" dir="2700000" algn="tl" rotWithShape="0">
                    <a:schemeClr val="dk1">
                      <a:alpha val="40000"/>
                    </a:schemeClr>
                  </a:outerShdw>
                </a:effectLst>
              </a:rPr>
              <a:t> Workflow-register</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sp>
        <p:nvSpPr>
          <p:cNvPr id="29" name="矩形 28">
            <a:extLst>
              <a:ext uri="{FF2B5EF4-FFF2-40B4-BE49-F238E27FC236}">
                <a16:creationId xmlns:a16="http://schemas.microsoft.com/office/drawing/2014/main" id="{DA9D3827-876D-45C6-886D-11198D807682}"/>
              </a:ext>
            </a:extLst>
          </p:cNvPr>
          <p:cNvSpPr/>
          <p:nvPr/>
        </p:nvSpPr>
        <p:spPr bwMode="auto">
          <a:xfrm>
            <a:off x="863399" y="1742508"/>
            <a:ext cx="1047974" cy="40011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rPr>
              <a:t>User</a:t>
            </a:r>
          </a:p>
        </p:txBody>
      </p:sp>
      <p:sp>
        <p:nvSpPr>
          <p:cNvPr id="31" name="矩形 30">
            <a:extLst>
              <a:ext uri="{FF2B5EF4-FFF2-40B4-BE49-F238E27FC236}">
                <a16:creationId xmlns:a16="http://schemas.microsoft.com/office/drawing/2014/main" id="{647AEEA7-4C40-4DBD-8C9D-5216BEA29841}"/>
              </a:ext>
            </a:extLst>
          </p:cNvPr>
          <p:cNvSpPr/>
          <p:nvPr/>
        </p:nvSpPr>
        <p:spPr bwMode="auto">
          <a:xfrm>
            <a:off x="861160" y="5108272"/>
            <a:ext cx="4192800" cy="1323439"/>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altLang="zh-CN" sz="2000" b="1" dirty="0">
                <a:solidFill>
                  <a:schemeClr val="bg1"/>
                </a:solidFill>
                <a:latin typeface="等线" panose="02010600030101010101" pitchFamily="2" charset="-122"/>
                <a:ea typeface="等线" panose="02010600030101010101" pitchFamily="2" charset="-122"/>
              </a:rPr>
              <a:t>Distributed Resource Data Servers</a:t>
            </a:r>
            <a:endPar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p:txBody>
      </p:sp>
      <p:sp>
        <p:nvSpPr>
          <p:cNvPr id="32" name="矩形 31">
            <a:extLst>
              <a:ext uri="{FF2B5EF4-FFF2-40B4-BE49-F238E27FC236}">
                <a16:creationId xmlns:a16="http://schemas.microsoft.com/office/drawing/2014/main" id="{8A4BEEC5-D424-4F4D-8039-EBB52225BFD9}"/>
              </a:ext>
            </a:extLst>
          </p:cNvPr>
          <p:cNvSpPr/>
          <p:nvPr/>
        </p:nvSpPr>
        <p:spPr bwMode="auto">
          <a:xfrm>
            <a:off x="1236856" y="5501727"/>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Server1</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3" name="矩形 32">
            <a:extLst>
              <a:ext uri="{FF2B5EF4-FFF2-40B4-BE49-F238E27FC236}">
                <a16:creationId xmlns:a16="http://schemas.microsoft.com/office/drawing/2014/main" id="{624D2769-2BDE-41C2-94CC-AFD00D2CAE5F}"/>
              </a:ext>
            </a:extLst>
          </p:cNvPr>
          <p:cNvSpPr/>
          <p:nvPr/>
        </p:nvSpPr>
        <p:spPr bwMode="auto">
          <a:xfrm>
            <a:off x="3190228" y="5501727"/>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Server2</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4" name="矩形 33">
            <a:extLst>
              <a:ext uri="{FF2B5EF4-FFF2-40B4-BE49-F238E27FC236}">
                <a16:creationId xmlns:a16="http://schemas.microsoft.com/office/drawing/2014/main" id="{86729036-5DF0-418E-889F-7CBB9A4EB6D1}"/>
              </a:ext>
            </a:extLst>
          </p:cNvPr>
          <p:cNvSpPr/>
          <p:nvPr/>
        </p:nvSpPr>
        <p:spPr bwMode="auto">
          <a:xfrm>
            <a:off x="1236856" y="5932865"/>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Server3</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5" name="矩形 34">
            <a:extLst>
              <a:ext uri="{FF2B5EF4-FFF2-40B4-BE49-F238E27FC236}">
                <a16:creationId xmlns:a16="http://schemas.microsoft.com/office/drawing/2014/main" id="{540D7B22-5616-4964-9C8D-74C12A4C9BAE}"/>
              </a:ext>
            </a:extLst>
          </p:cNvPr>
          <p:cNvSpPr/>
          <p:nvPr/>
        </p:nvSpPr>
        <p:spPr bwMode="auto">
          <a:xfrm>
            <a:off x="3190228" y="5932865"/>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6" name="矩形 35">
            <a:extLst>
              <a:ext uri="{FF2B5EF4-FFF2-40B4-BE49-F238E27FC236}">
                <a16:creationId xmlns:a16="http://schemas.microsoft.com/office/drawing/2014/main" id="{1709E844-5696-4EED-88AA-793AF7E66504}"/>
              </a:ext>
            </a:extLst>
          </p:cNvPr>
          <p:cNvSpPr/>
          <p:nvPr/>
        </p:nvSpPr>
        <p:spPr bwMode="auto">
          <a:xfrm>
            <a:off x="7559588" y="5108272"/>
            <a:ext cx="4025259" cy="1323439"/>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rPr>
              <a:t>Metadata File </a:t>
            </a:r>
            <a:r>
              <a:rPr lang="en-US" altLang="zh-CN" sz="2000" b="1" dirty="0">
                <a:solidFill>
                  <a:schemeClr val="bg1"/>
                </a:solidFill>
                <a:latin typeface="等线" panose="02010600030101010101" pitchFamily="2" charset="-122"/>
                <a:ea typeface="等线" panose="02010600030101010101" pitchFamily="2" charset="-122"/>
              </a:rPr>
              <a:t>Servers</a:t>
            </a:r>
            <a:r>
              <a:rPr kumimoji="0" lang="zh-CN" altLang="en-US"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rPr>
              <a:t>：</a:t>
            </a:r>
            <a:endPar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p:txBody>
      </p:sp>
      <p:sp>
        <p:nvSpPr>
          <p:cNvPr id="37" name="矩形 36">
            <a:extLst>
              <a:ext uri="{FF2B5EF4-FFF2-40B4-BE49-F238E27FC236}">
                <a16:creationId xmlns:a16="http://schemas.microsoft.com/office/drawing/2014/main" id="{68853841-6493-4A81-B465-1D66BA06789A}"/>
              </a:ext>
            </a:extLst>
          </p:cNvPr>
          <p:cNvSpPr/>
          <p:nvPr/>
        </p:nvSpPr>
        <p:spPr bwMode="auto">
          <a:xfrm>
            <a:off x="7882044" y="5501727"/>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MetaFile1</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DFF74432-F48A-407A-86E7-D82073275BE8}"/>
              </a:ext>
            </a:extLst>
          </p:cNvPr>
          <p:cNvSpPr/>
          <p:nvPr/>
        </p:nvSpPr>
        <p:spPr bwMode="auto">
          <a:xfrm>
            <a:off x="9835416" y="5501727"/>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MetaFile2</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9" name="矩形 38">
            <a:extLst>
              <a:ext uri="{FF2B5EF4-FFF2-40B4-BE49-F238E27FC236}">
                <a16:creationId xmlns:a16="http://schemas.microsoft.com/office/drawing/2014/main" id="{71DE0740-DC57-4B33-A8FC-4F0E20E030B5}"/>
              </a:ext>
            </a:extLst>
          </p:cNvPr>
          <p:cNvSpPr/>
          <p:nvPr/>
        </p:nvSpPr>
        <p:spPr bwMode="auto">
          <a:xfrm>
            <a:off x="7882044" y="5932865"/>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MetaFile3</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40" name="矩形 39">
            <a:extLst>
              <a:ext uri="{FF2B5EF4-FFF2-40B4-BE49-F238E27FC236}">
                <a16:creationId xmlns:a16="http://schemas.microsoft.com/office/drawing/2014/main" id="{22648CE8-57A5-4EC7-B506-03F555F06F81}"/>
              </a:ext>
            </a:extLst>
          </p:cNvPr>
          <p:cNvSpPr/>
          <p:nvPr/>
        </p:nvSpPr>
        <p:spPr bwMode="auto">
          <a:xfrm>
            <a:off x="9835415" y="5932865"/>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41" name="矩形 40">
            <a:extLst>
              <a:ext uri="{FF2B5EF4-FFF2-40B4-BE49-F238E27FC236}">
                <a16:creationId xmlns:a16="http://schemas.microsoft.com/office/drawing/2014/main" id="{9B912A08-857C-4EE3-9170-EEB22BB785CA}"/>
              </a:ext>
            </a:extLst>
          </p:cNvPr>
          <p:cNvSpPr/>
          <p:nvPr/>
        </p:nvSpPr>
        <p:spPr>
          <a:xfrm>
            <a:off x="1741943" y="2197693"/>
            <a:ext cx="1767504" cy="584775"/>
          </a:xfrm>
          <a:prstGeom prst="rect">
            <a:avLst/>
          </a:prstGeom>
          <a:noFill/>
        </p:spPr>
        <p:txBody>
          <a:bodyPr wrap="square" lIns="91440" tIns="45720" rIns="91440" bIns="45720">
            <a:spAutoFit/>
          </a:bodyPr>
          <a:lstStyle/>
          <a:p>
            <a:pPr algn="ctr"/>
            <a:r>
              <a:rPr lang="en-US" altLang="zh-CN" sz="1600" b="0" cap="none" spc="0" dirty="0">
                <a:ln w="0"/>
                <a:solidFill>
                  <a:schemeClr val="tx1"/>
                </a:solidFill>
                <a:effectLst>
                  <a:outerShdw blurRad="38100" dist="19050" dir="2700000" algn="tl" rotWithShape="0">
                    <a:schemeClr val="dk1">
                      <a:alpha val="40000"/>
                    </a:schemeClr>
                  </a:outerShdw>
                </a:effectLst>
              </a:rPr>
              <a:t>Information about content identifier</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42" name="矩形 41">
            <a:extLst>
              <a:ext uri="{FF2B5EF4-FFF2-40B4-BE49-F238E27FC236}">
                <a16:creationId xmlns:a16="http://schemas.microsoft.com/office/drawing/2014/main" id="{D7035A68-2035-493B-B925-B3311C0E2601}"/>
              </a:ext>
            </a:extLst>
          </p:cNvPr>
          <p:cNvSpPr/>
          <p:nvPr/>
        </p:nvSpPr>
        <p:spPr>
          <a:xfrm>
            <a:off x="5062518" y="4935371"/>
            <a:ext cx="2508046" cy="830997"/>
          </a:xfrm>
          <a:prstGeom prst="rect">
            <a:avLst/>
          </a:prstGeom>
          <a:noFill/>
        </p:spPr>
        <p:txBody>
          <a:bodyPr wrap="square" lIns="91440" tIns="45720" rIns="91440" bIns="45720">
            <a:spAutoFit/>
          </a:bodyPr>
          <a:lstStyle/>
          <a:p>
            <a:pPr algn="ctr"/>
            <a:r>
              <a:rPr lang="en-US" altLang="zh-CN" sz="1600" b="1" cap="none" spc="0" dirty="0">
                <a:ln w="0"/>
                <a:solidFill>
                  <a:schemeClr val="tx1"/>
                </a:solidFill>
                <a:effectLst>
                  <a:outerShdw blurRad="38100" dist="19050" dir="2700000" algn="tl" rotWithShape="0">
                    <a:schemeClr val="dk1">
                      <a:alpha val="40000"/>
                    </a:schemeClr>
                  </a:outerShdw>
                </a:effectLst>
              </a:rPr>
              <a:t>Extract some features: </a:t>
            </a:r>
            <a:r>
              <a:rPr lang="en-US" altLang="zh-CN" sz="1600" b="0" cap="none" spc="0" dirty="0">
                <a:ln w="0"/>
                <a:solidFill>
                  <a:schemeClr val="tx1"/>
                </a:solidFill>
                <a:effectLst>
                  <a:outerShdw blurRad="38100" dist="19050" dir="2700000" algn="tl" rotWithShape="0">
                    <a:schemeClr val="dk1">
                      <a:alpha val="40000"/>
                    </a:schemeClr>
                  </a:outerShdw>
                </a:effectLst>
              </a:rPr>
              <a:t>n</a:t>
            </a:r>
            <a:r>
              <a:rPr lang="en-US" altLang="zh-CN" sz="1600" dirty="0">
                <a:ln w="0"/>
                <a:effectLst>
                  <a:outerShdw blurRad="38100" dist="19050" dir="2700000" algn="tl" rotWithShape="0">
                    <a:schemeClr val="dk1">
                      <a:alpha val="40000"/>
                    </a:schemeClr>
                  </a:outerShdw>
                </a:effectLst>
              </a:rPr>
              <a:t>ame, owner, size, data chunk path…</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43" name="矩形 42">
            <a:extLst>
              <a:ext uri="{FF2B5EF4-FFF2-40B4-BE49-F238E27FC236}">
                <a16:creationId xmlns:a16="http://schemas.microsoft.com/office/drawing/2014/main" id="{9EED9691-940A-4BB2-9606-7A3395787B33}"/>
              </a:ext>
            </a:extLst>
          </p:cNvPr>
          <p:cNvSpPr/>
          <p:nvPr/>
        </p:nvSpPr>
        <p:spPr>
          <a:xfrm>
            <a:off x="5162219" y="5979032"/>
            <a:ext cx="2308645" cy="338554"/>
          </a:xfrm>
          <a:prstGeom prst="rect">
            <a:avLst/>
          </a:prstGeom>
          <a:noFill/>
        </p:spPr>
        <p:txBody>
          <a:bodyPr wrap="none" lIns="91440" tIns="45720" rIns="91440" bIns="45720">
            <a:spAutoFit/>
          </a:bodyPr>
          <a:lstStyle/>
          <a:p>
            <a:pPr algn="ctr"/>
            <a:r>
              <a:rPr lang="en-US" altLang="zh-CN" sz="1600" b="1" cap="none" spc="0" dirty="0">
                <a:ln w="0"/>
                <a:solidFill>
                  <a:schemeClr val="tx1"/>
                </a:solidFill>
                <a:effectLst>
                  <a:outerShdw blurRad="38100" dist="19050" dir="2700000" algn="tl" rotWithShape="0">
                    <a:schemeClr val="dk1">
                      <a:alpha val="40000"/>
                    </a:schemeClr>
                  </a:outerShdw>
                </a:effectLst>
              </a:rPr>
              <a:t>Create a metadata file</a:t>
            </a:r>
            <a:endParaRPr lang="zh-CN" altLang="en-US" sz="1600" b="1" cap="none" spc="0" dirty="0">
              <a:ln w="0"/>
              <a:solidFill>
                <a:schemeClr val="tx1"/>
              </a:solidFill>
              <a:effectLst>
                <a:outerShdw blurRad="38100" dist="19050" dir="2700000" algn="tl" rotWithShape="0">
                  <a:schemeClr val="dk1">
                    <a:alpha val="40000"/>
                  </a:schemeClr>
                </a:outerShdw>
              </a:effectLst>
            </a:endParaRPr>
          </a:p>
        </p:txBody>
      </p:sp>
      <p:sp>
        <p:nvSpPr>
          <p:cNvPr id="45" name="矩形 44">
            <a:extLst>
              <a:ext uri="{FF2B5EF4-FFF2-40B4-BE49-F238E27FC236}">
                <a16:creationId xmlns:a16="http://schemas.microsoft.com/office/drawing/2014/main" id="{D70BBB5F-30A2-4C50-B7A0-554A73D4992E}"/>
              </a:ext>
            </a:extLst>
          </p:cNvPr>
          <p:cNvSpPr/>
          <p:nvPr/>
        </p:nvSpPr>
        <p:spPr bwMode="auto">
          <a:xfrm>
            <a:off x="5917473" y="1335335"/>
            <a:ext cx="5667374" cy="1015663"/>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b="1" u="none" strike="noStrike" cap="none" normalizeH="0" baseline="0" dirty="0">
                <a:ln>
                  <a:noFill/>
                </a:ln>
                <a:solidFill>
                  <a:schemeClr val="tx1"/>
                </a:solidFill>
                <a:effectLst/>
                <a:latin typeface="Times New Roman" pitchFamily="18" charset="0"/>
                <a:ea typeface="宋体" pitchFamily="2" charset="-122"/>
              </a:rPr>
              <a:t>EMIS Content Contract</a:t>
            </a:r>
          </a:p>
          <a:p>
            <a:pPr marL="0" marR="0" indent="0" algn="ctr" defTabSz="914400" rtl="0" eaLnBrk="1" fontAlgn="base" latinLnBrk="0" hangingPunct="1">
              <a:lnSpc>
                <a:spcPct val="100000"/>
              </a:lnSpc>
              <a:spcBef>
                <a:spcPct val="50000"/>
              </a:spcBef>
              <a:spcAft>
                <a:spcPct val="0"/>
              </a:spcAft>
              <a:buClrTx/>
              <a:buSzTx/>
              <a:buFontTx/>
              <a:buNone/>
              <a:tabLst/>
            </a:pPr>
            <a:endParaRPr lang="en-US" altLang="zh-CN" b="1" dirty="0">
              <a:latin typeface="Times New Roman" pitchFamily="18" charset="0"/>
              <a:ea typeface="宋体"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000" b="1" u="none" strike="noStrike" cap="none" normalizeH="0" baseline="0" dirty="0">
              <a:ln>
                <a:noFill/>
              </a:ln>
              <a:solidFill>
                <a:schemeClr val="tx1"/>
              </a:solidFill>
              <a:effectLst/>
              <a:latin typeface="Times New Roman" pitchFamily="18" charset="0"/>
              <a:ea typeface="宋体" pitchFamily="2" charset="-122"/>
            </a:endParaRPr>
          </a:p>
        </p:txBody>
      </p:sp>
      <p:sp>
        <p:nvSpPr>
          <p:cNvPr id="46" name="矩形 45">
            <a:extLst>
              <a:ext uri="{FF2B5EF4-FFF2-40B4-BE49-F238E27FC236}">
                <a16:creationId xmlns:a16="http://schemas.microsoft.com/office/drawing/2014/main" id="{5DB95FD0-8D0C-46F7-8FE9-6DF919DC9FBF}"/>
              </a:ext>
            </a:extLst>
          </p:cNvPr>
          <p:cNvSpPr/>
          <p:nvPr/>
        </p:nvSpPr>
        <p:spPr>
          <a:xfrm>
            <a:off x="5997059" y="1842141"/>
            <a:ext cx="2019340" cy="41985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RegisterContent</a:t>
            </a:r>
            <a:endParaRPr lang="zh-CN" altLang="en-US" dirty="0"/>
          </a:p>
        </p:txBody>
      </p:sp>
      <p:sp>
        <p:nvSpPr>
          <p:cNvPr id="47" name="矩形 46">
            <a:extLst>
              <a:ext uri="{FF2B5EF4-FFF2-40B4-BE49-F238E27FC236}">
                <a16:creationId xmlns:a16="http://schemas.microsoft.com/office/drawing/2014/main" id="{9CBD377A-B38B-49ED-B637-8BD54DF83FE8}"/>
              </a:ext>
            </a:extLst>
          </p:cNvPr>
          <p:cNvSpPr/>
          <p:nvPr/>
        </p:nvSpPr>
        <p:spPr>
          <a:xfrm>
            <a:off x="8206599" y="1824110"/>
            <a:ext cx="2019340" cy="41985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GetMetadataFile</a:t>
            </a:r>
            <a:endParaRPr lang="zh-CN" altLang="en-US" dirty="0"/>
          </a:p>
        </p:txBody>
      </p:sp>
      <p:sp>
        <p:nvSpPr>
          <p:cNvPr id="48" name="矩形 47">
            <a:extLst>
              <a:ext uri="{FF2B5EF4-FFF2-40B4-BE49-F238E27FC236}">
                <a16:creationId xmlns:a16="http://schemas.microsoft.com/office/drawing/2014/main" id="{02E46BB3-1695-4069-A033-BC07C627D58B}"/>
              </a:ext>
            </a:extLst>
          </p:cNvPr>
          <p:cNvSpPr/>
          <p:nvPr/>
        </p:nvSpPr>
        <p:spPr>
          <a:xfrm>
            <a:off x="10361966" y="1824110"/>
            <a:ext cx="978065" cy="41985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t>
            </a:r>
            <a:endParaRPr lang="zh-CN" altLang="en-US" b="1" dirty="0"/>
          </a:p>
        </p:txBody>
      </p:sp>
      <p:sp>
        <p:nvSpPr>
          <p:cNvPr id="49" name="箭头: 下 48">
            <a:extLst>
              <a:ext uri="{FF2B5EF4-FFF2-40B4-BE49-F238E27FC236}">
                <a16:creationId xmlns:a16="http://schemas.microsoft.com/office/drawing/2014/main" id="{02632DC3-FCA6-4420-A6CD-B353066C76EA}"/>
              </a:ext>
            </a:extLst>
          </p:cNvPr>
          <p:cNvSpPr/>
          <p:nvPr/>
        </p:nvSpPr>
        <p:spPr bwMode="auto">
          <a:xfrm>
            <a:off x="4018686" y="2130433"/>
            <a:ext cx="181813" cy="2977839"/>
          </a:xfrm>
          <a:prstGeom prst="downArrow">
            <a:avLst>
              <a:gd name="adj1" fmla="val 23125"/>
              <a:gd name="adj2" fmla="val 59960"/>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sp>
        <p:nvSpPr>
          <p:cNvPr id="52" name="矩形 51">
            <a:extLst>
              <a:ext uri="{FF2B5EF4-FFF2-40B4-BE49-F238E27FC236}">
                <a16:creationId xmlns:a16="http://schemas.microsoft.com/office/drawing/2014/main" id="{4C2A2A63-A95B-4A55-85F8-D2CB80076F76}"/>
              </a:ext>
            </a:extLst>
          </p:cNvPr>
          <p:cNvSpPr/>
          <p:nvPr/>
        </p:nvSpPr>
        <p:spPr bwMode="auto">
          <a:xfrm>
            <a:off x="3279822" y="1742508"/>
            <a:ext cx="1860593" cy="40011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rPr>
              <a:t>EMIS Agent</a:t>
            </a:r>
          </a:p>
        </p:txBody>
      </p:sp>
      <p:sp>
        <p:nvSpPr>
          <p:cNvPr id="53" name="箭头: 下 52">
            <a:extLst>
              <a:ext uri="{FF2B5EF4-FFF2-40B4-BE49-F238E27FC236}">
                <a16:creationId xmlns:a16="http://schemas.microsoft.com/office/drawing/2014/main" id="{A2D9C3B8-551D-4A4F-8113-CCA172F58176}"/>
              </a:ext>
            </a:extLst>
          </p:cNvPr>
          <p:cNvSpPr/>
          <p:nvPr/>
        </p:nvSpPr>
        <p:spPr bwMode="auto">
          <a:xfrm rot="16200000">
            <a:off x="2529111" y="1250363"/>
            <a:ext cx="132971" cy="1368448"/>
          </a:xfrm>
          <a:prstGeom prst="downArrow">
            <a:avLst>
              <a:gd name="adj1" fmla="val 36720"/>
              <a:gd name="adj2" fmla="val 5996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sp>
        <p:nvSpPr>
          <p:cNvPr id="57" name="矩形 56">
            <a:extLst>
              <a:ext uri="{FF2B5EF4-FFF2-40B4-BE49-F238E27FC236}">
                <a16:creationId xmlns:a16="http://schemas.microsoft.com/office/drawing/2014/main" id="{7B919D98-6229-4D1C-BD81-49FDA0609664}"/>
              </a:ext>
            </a:extLst>
          </p:cNvPr>
          <p:cNvSpPr/>
          <p:nvPr/>
        </p:nvSpPr>
        <p:spPr>
          <a:xfrm>
            <a:off x="1719492" y="2855712"/>
            <a:ext cx="1860592" cy="584775"/>
          </a:xfrm>
          <a:prstGeom prst="rect">
            <a:avLst/>
          </a:prstGeom>
          <a:noFill/>
        </p:spPr>
        <p:txBody>
          <a:bodyPr wrap="square" lIns="91440" tIns="45720" rIns="91440" bIns="45720">
            <a:spAutoFit/>
          </a:bodyPr>
          <a:lstStyle/>
          <a:p>
            <a:pPr algn="ctr"/>
            <a:r>
              <a:rPr lang="en-US" altLang="zh-CN" sz="1600" b="0" cap="none" spc="0" dirty="0">
                <a:ln w="0"/>
                <a:solidFill>
                  <a:schemeClr val="tx1"/>
                </a:solidFill>
                <a:effectLst>
                  <a:outerShdw blurRad="38100" dist="19050" dir="2700000" algn="tl" rotWithShape="0">
                    <a:schemeClr val="dk1">
                      <a:alpha val="40000"/>
                    </a:schemeClr>
                  </a:outerShdw>
                </a:effectLst>
              </a:rPr>
              <a:t>Raw resource data</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58" name="箭头: 下 57">
            <a:extLst>
              <a:ext uri="{FF2B5EF4-FFF2-40B4-BE49-F238E27FC236}">
                <a16:creationId xmlns:a16="http://schemas.microsoft.com/office/drawing/2014/main" id="{629559AD-E8C4-4A0E-A6D7-278C27EAA260}"/>
              </a:ext>
            </a:extLst>
          </p:cNvPr>
          <p:cNvSpPr/>
          <p:nvPr/>
        </p:nvSpPr>
        <p:spPr bwMode="auto">
          <a:xfrm rot="10800000">
            <a:off x="7757072" y="2260286"/>
            <a:ext cx="139675" cy="2847986"/>
          </a:xfrm>
          <a:prstGeom prst="downArrow">
            <a:avLst>
              <a:gd name="adj1" fmla="val 23125"/>
              <a:gd name="adj2" fmla="val 59960"/>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sp>
        <p:nvSpPr>
          <p:cNvPr id="59" name="箭头: 下 58">
            <a:extLst>
              <a:ext uri="{FF2B5EF4-FFF2-40B4-BE49-F238E27FC236}">
                <a16:creationId xmlns:a16="http://schemas.microsoft.com/office/drawing/2014/main" id="{D68F95D8-F9C7-4D44-89BD-D507203197AF}"/>
              </a:ext>
            </a:extLst>
          </p:cNvPr>
          <p:cNvSpPr/>
          <p:nvPr/>
        </p:nvSpPr>
        <p:spPr bwMode="auto">
          <a:xfrm rot="16200000">
            <a:off x="6246506" y="4623979"/>
            <a:ext cx="128723" cy="2497442"/>
          </a:xfrm>
          <a:prstGeom prst="downArrow">
            <a:avLst>
              <a:gd name="adj1" fmla="val 36720"/>
              <a:gd name="adj2" fmla="val 59960"/>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cxnSp>
        <p:nvCxnSpPr>
          <p:cNvPr id="62" name="直接连接符 61">
            <a:extLst>
              <a:ext uri="{FF2B5EF4-FFF2-40B4-BE49-F238E27FC236}">
                <a16:creationId xmlns:a16="http://schemas.microsoft.com/office/drawing/2014/main" id="{3717A36F-2B57-456D-BB7F-D29EDBEF4B66}"/>
              </a:ext>
            </a:extLst>
          </p:cNvPr>
          <p:cNvCxnSpPr/>
          <p:nvPr/>
        </p:nvCxnSpPr>
        <p:spPr>
          <a:xfrm>
            <a:off x="114300" y="3970014"/>
            <a:ext cx="11982450" cy="0"/>
          </a:xfrm>
          <a:prstGeom prst="line">
            <a:avLst/>
          </a:prstGeom>
          <a:ln w="15875">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E7C25F20-2360-4774-8DFE-EE1D6C95E183}"/>
              </a:ext>
            </a:extLst>
          </p:cNvPr>
          <p:cNvSpPr/>
          <p:nvPr/>
        </p:nvSpPr>
        <p:spPr>
          <a:xfrm>
            <a:off x="41484" y="3500958"/>
            <a:ext cx="1435008" cy="461665"/>
          </a:xfrm>
          <a:prstGeom prst="rect">
            <a:avLst/>
          </a:prstGeom>
          <a:noFill/>
        </p:spPr>
        <p:txBody>
          <a:bodyPr wrap="none" lIns="91440" tIns="45720" rIns="91440" bIns="45720">
            <a:spAutoFit/>
          </a:bodyPr>
          <a:lstStyle/>
          <a:p>
            <a:pPr algn="ctr"/>
            <a:r>
              <a:rPr lang="en-US" altLang="zh-CN" sz="2400" b="0" cap="none" spc="0" dirty="0">
                <a:ln w="0"/>
                <a:solidFill>
                  <a:srgbClr val="C00000"/>
                </a:solidFill>
                <a:effectLst>
                  <a:outerShdw blurRad="38100" dist="19050" dir="2700000" algn="tl" rotWithShape="0">
                    <a:schemeClr val="dk1">
                      <a:alpha val="40000"/>
                    </a:schemeClr>
                  </a:outerShdw>
                </a:effectLst>
              </a:rPr>
              <a:t>On-chain</a:t>
            </a:r>
            <a:endParaRPr lang="zh-CN" altLang="en-US" sz="2400" b="0" cap="none" spc="0" dirty="0">
              <a:ln w="0"/>
              <a:solidFill>
                <a:srgbClr val="C00000"/>
              </a:solidFill>
              <a:effectLst>
                <a:outerShdw blurRad="38100" dist="19050" dir="2700000" algn="tl" rotWithShape="0">
                  <a:schemeClr val="dk1">
                    <a:alpha val="40000"/>
                  </a:schemeClr>
                </a:outerShdw>
              </a:effectLst>
            </a:endParaRPr>
          </a:p>
        </p:txBody>
      </p:sp>
      <p:sp>
        <p:nvSpPr>
          <p:cNvPr id="65" name="矩形 64">
            <a:extLst>
              <a:ext uri="{FF2B5EF4-FFF2-40B4-BE49-F238E27FC236}">
                <a16:creationId xmlns:a16="http://schemas.microsoft.com/office/drawing/2014/main" id="{7494B4FD-EB5E-4E92-A29C-30168EEAEBB1}"/>
              </a:ext>
            </a:extLst>
          </p:cNvPr>
          <p:cNvSpPr/>
          <p:nvPr/>
        </p:nvSpPr>
        <p:spPr>
          <a:xfrm>
            <a:off x="55125" y="3983635"/>
            <a:ext cx="1427828" cy="461665"/>
          </a:xfrm>
          <a:prstGeom prst="rect">
            <a:avLst/>
          </a:prstGeom>
          <a:noFill/>
        </p:spPr>
        <p:txBody>
          <a:bodyPr wrap="none" lIns="91440" tIns="45720" rIns="91440" bIns="45720">
            <a:spAutoFit/>
          </a:bodyPr>
          <a:lstStyle/>
          <a:p>
            <a:pPr algn="ctr"/>
            <a:r>
              <a:rPr lang="en-US" altLang="zh-CN" sz="2400" b="0" cap="none" spc="0" dirty="0">
                <a:ln w="0"/>
                <a:solidFill>
                  <a:srgbClr val="C00000"/>
                </a:solidFill>
                <a:effectLst>
                  <a:outerShdw blurRad="38100" dist="19050" dir="2700000" algn="tl" rotWithShape="0">
                    <a:schemeClr val="dk1">
                      <a:alpha val="40000"/>
                    </a:schemeClr>
                  </a:outerShdw>
                </a:effectLst>
              </a:rPr>
              <a:t>Off-chain</a:t>
            </a:r>
            <a:endParaRPr lang="zh-CN" altLang="en-US" sz="2400" b="0" cap="none" spc="0" dirty="0">
              <a:ln w="0"/>
              <a:solidFill>
                <a:srgbClr val="C00000"/>
              </a:solidFill>
              <a:effectLst>
                <a:outerShdw blurRad="38100" dist="19050" dir="2700000" algn="tl" rotWithShape="0">
                  <a:schemeClr val="dk1">
                    <a:alpha val="40000"/>
                  </a:schemeClr>
                </a:outerShdw>
              </a:effectLst>
            </a:endParaRPr>
          </a:p>
        </p:txBody>
      </p:sp>
      <p:pic>
        <p:nvPicPr>
          <p:cNvPr id="7" name="图形 6">
            <a:extLst>
              <a:ext uri="{FF2B5EF4-FFF2-40B4-BE49-F238E27FC236}">
                <a16:creationId xmlns:a16="http://schemas.microsoft.com/office/drawing/2014/main" id="{C6FACBF9-F34C-EB49-8420-C7F26D2BF5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1844" y="2918850"/>
            <a:ext cx="377342" cy="377342"/>
          </a:xfrm>
          <a:prstGeom prst="rect">
            <a:avLst/>
          </a:prstGeom>
        </p:spPr>
      </p:pic>
      <p:sp>
        <p:nvSpPr>
          <p:cNvPr id="50" name="箭头: 下 52">
            <a:extLst>
              <a:ext uri="{FF2B5EF4-FFF2-40B4-BE49-F238E27FC236}">
                <a16:creationId xmlns:a16="http://schemas.microsoft.com/office/drawing/2014/main" id="{75C9B4F1-B170-654A-A8AA-734825867F69}"/>
              </a:ext>
            </a:extLst>
          </p:cNvPr>
          <p:cNvSpPr/>
          <p:nvPr/>
        </p:nvSpPr>
        <p:spPr bwMode="auto">
          <a:xfrm rot="16200000">
            <a:off x="5500657" y="1507861"/>
            <a:ext cx="136162" cy="856645"/>
          </a:xfrm>
          <a:prstGeom prst="downArrow">
            <a:avLst>
              <a:gd name="adj1" fmla="val 36720"/>
              <a:gd name="adj2" fmla="val 5996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pic>
        <p:nvPicPr>
          <p:cNvPr id="51" name="图形 50">
            <a:extLst>
              <a:ext uri="{FF2B5EF4-FFF2-40B4-BE49-F238E27FC236}">
                <a16:creationId xmlns:a16="http://schemas.microsoft.com/office/drawing/2014/main" id="{2FCE8620-7C0A-FA4B-A826-D625A2655A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0762" y="1957055"/>
            <a:ext cx="468383" cy="468383"/>
          </a:xfrm>
          <a:prstGeom prst="rect">
            <a:avLst/>
          </a:prstGeom>
        </p:spPr>
      </p:pic>
      <p:pic>
        <p:nvPicPr>
          <p:cNvPr id="54" name="图形 53">
            <a:extLst>
              <a:ext uri="{FF2B5EF4-FFF2-40B4-BE49-F238E27FC236}">
                <a16:creationId xmlns:a16="http://schemas.microsoft.com/office/drawing/2014/main" id="{91032DCF-63D9-F74B-8448-6D80B8D1EF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9311" y="3497571"/>
            <a:ext cx="377342" cy="377342"/>
          </a:xfrm>
          <a:prstGeom prst="rect">
            <a:avLst/>
          </a:prstGeom>
        </p:spPr>
      </p:pic>
      <p:pic>
        <p:nvPicPr>
          <p:cNvPr id="55" name="图形 54">
            <a:extLst>
              <a:ext uri="{FF2B5EF4-FFF2-40B4-BE49-F238E27FC236}">
                <a16:creationId xmlns:a16="http://schemas.microsoft.com/office/drawing/2014/main" id="{F25AF89A-8044-4B41-A18F-2BE5E8107B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3132" y="2260287"/>
            <a:ext cx="468383" cy="468383"/>
          </a:xfrm>
          <a:prstGeom prst="rect">
            <a:avLst/>
          </a:prstGeom>
        </p:spPr>
      </p:pic>
      <p:pic>
        <p:nvPicPr>
          <p:cNvPr id="9" name="图形 8">
            <a:extLst>
              <a:ext uri="{FF2B5EF4-FFF2-40B4-BE49-F238E27FC236}">
                <a16:creationId xmlns:a16="http://schemas.microsoft.com/office/drawing/2014/main" id="{7CB57D6F-2636-1243-B61A-466AB97486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07347" y="3332059"/>
            <a:ext cx="425011" cy="425011"/>
          </a:xfrm>
          <a:prstGeom prst="rect">
            <a:avLst/>
          </a:prstGeom>
        </p:spPr>
      </p:pic>
      <p:pic>
        <p:nvPicPr>
          <p:cNvPr id="12" name="图形 11">
            <a:extLst>
              <a:ext uri="{FF2B5EF4-FFF2-40B4-BE49-F238E27FC236}">
                <a16:creationId xmlns:a16="http://schemas.microsoft.com/office/drawing/2014/main" id="{3B9226A0-2F57-7946-9B61-6601F60DE7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06726" y="4532429"/>
            <a:ext cx="510540" cy="510540"/>
          </a:xfrm>
          <a:prstGeom prst="rect">
            <a:avLst/>
          </a:prstGeom>
        </p:spPr>
      </p:pic>
      <p:pic>
        <p:nvPicPr>
          <p:cNvPr id="14" name="图形 13">
            <a:extLst>
              <a:ext uri="{FF2B5EF4-FFF2-40B4-BE49-F238E27FC236}">
                <a16:creationId xmlns:a16="http://schemas.microsoft.com/office/drawing/2014/main" id="{6DF3FCAB-3C0D-F94E-B945-57718BB469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42987" y="3309975"/>
            <a:ext cx="472299" cy="472299"/>
          </a:xfrm>
          <a:prstGeom prst="rect">
            <a:avLst/>
          </a:prstGeom>
        </p:spPr>
      </p:pic>
      <p:sp>
        <p:nvSpPr>
          <p:cNvPr id="60" name="矩形 59">
            <a:extLst>
              <a:ext uri="{FF2B5EF4-FFF2-40B4-BE49-F238E27FC236}">
                <a16:creationId xmlns:a16="http://schemas.microsoft.com/office/drawing/2014/main" id="{FBF1ABD8-F0C5-8E41-B7AE-ECA2C987EB71}"/>
              </a:ext>
            </a:extLst>
          </p:cNvPr>
          <p:cNvSpPr/>
          <p:nvPr/>
        </p:nvSpPr>
        <p:spPr>
          <a:xfrm>
            <a:off x="7886437" y="3379160"/>
            <a:ext cx="1123061" cy="338554"/>
          </a:xfrm>
          <a:prstGeom prst="rect">
            <a:avLst/>
          </a:prstGeom>
          <a:noFill/>
        </p:spPr>
        <p:txBody>
          <a:bodyPr wrap="square" lIns="91440" tIns="45720" rIns="91440" bIns="45720">
            <a:spAutoFit/>
          </a:bodyPr>
          <a:lstStyle/>
          <a:p>
            <a:pPr algn="ctr"/>
            <a:r>
              <a:rPr lang="en-US" altLang="zh-CN" sz="1600" b="0" cap="none" spc="0" dirty="0">
                <a:ln w="0"/>
                <a:solidFill>
                  <a:schemeClr val="tx1"/>
                </a:solidFill>
                <a:effectLst>
                  <a:outerShdw blurRad="38100" dist="19050" dir="2700000" algn="tl" rotWithShape="0">
                    <a:schemeClr val="dk1">
                      <a:alpha val="40000"/>
                    </a:schemeClr>
                  </a:outerShdw>
                </a:effectLst>
              </a:rPr>
              <a:t>+</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18" name="环形箭头 17">
            <a:extLst>
              <a:ext uri="{FF2B5EF4-FFF2-40B4-BE49-F238E27FC236}">
                <a16:creationId xmlns:a16="http://schemas.microsoft.com/office/drawing/2014/main" id="{0030C8F3-0D83-9A41-B781-E884BC0562EC}"/>
              </a:ext>
            </a:extLst>
          </p:cNvPr>
          <p:cNvSpPr/>
          <p:nvPr/>
        </p:nvSpPr>
        <p:spPr>
          <a:xfrm flipH="1">
            <a:off x="9835414" y="4084109"/>
            <a:ext cx="845971" cy="871426"/>
          </a:xfrm>
          <a:prstGeom prst="circularArrow">
            <a:avLst>
              <a:gd name="adj1" fmla="val 4561"/>
              <a:gd name="adj2" fmla="val 1142319"/>
              <a:gd name="adj3" fmla="val 20614284"/>
              <a:gd name="adj4" fmla="val 10604835"/>
              <a:gd name="adj5" fmla="val 125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solidFill>
            </a:endParaRPr>
          </a:p>
        </p:txBody>
      </p:sp>
      <p:pic>
        <p:nvPicPr>
          <p:cNvPr id="61" name="图形 60">
            <a:extLst>
              <a:ext uri="{FF2B5EF4-FFF2-40B4-BE49-F238E27FC236}">
                <a16:creationId xmlns:a16="http://schemas.microsoft.com/office/drawing/2014/main" id="{2D08FFED-9833-2A4A-95D2-F539AA8ED7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7325" y="4570992"/>
            <a:ext cx="425011" cy="425011"/>
          </a:xfrm>
          <a:prstGeom prst="rect">
            <a:avLst/>
          </a:prstGeom>
        </p:spPr>
      </p:pic>
      <p:sp>
        <p:nvSpPr>
          <p:cNvPr id="63" name="箭头: 下 52">
            <a:extLst>
              <a:ext uri="{FF2B5EF4-FFF2-40B4-BE49-F238E27FC236}">
                <a16:creationId xmlns:a16="http://schemas.microsoft.com/office/drawing/2014/main" id="{41D249B7-0957-A747-94E6-7BE9C88CFC5D}"/>
              </a:ext>
            </a:extLst>
          </p:cNvPr>
          <p:cNvSpPr/>
          <p:nvPr/>
        </p:nvSpPr>
        <p:spPr bwMode="auto">
          <a:xfrm rot="10800000">
            <a:off x="10709580" y="3911935"/>
            <a:ext cx="71977" cy="653543"/>
          </a:xfrm>
          <a:prstGeom prst="downArrow">
            <a:avLst>
              <a:gd name="adj1" fmla="val 36720"/>
              <a:gd name="adj2" fmla="val 59960"/>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effectLst/>
              <a:latin typeface="Times New Roman" pitchFamily="18" charset="0"/>
              <a:ea typeface="宋体" pitchFamily="2" charset="-122"/>
            </a:endParaRPr>
          </a:p>
        </p:txBody>
      </p:sp>
      <p:pic>
        <p:nvPicPr>
          <p:cNvPr id="66" name="图形 65">
            <a:extLst>
              <a:ext uri="{FF2B5EF4-FFF2-40B4-BE49-F238E27FC236}">
                <a16:creationId xmlns:a16="http://schemas.microsoft.com/office/drawing/2014/main" id="{3DB52974-27CC-3542-8040-4BC7818562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03024" y="3413096"/>
            <a:ext cx="476194" cy="476194"/>
          </a:xfrm>
          <a:prstGeom prst="rect">
            <a:avLst/>
          </a:prstGeom>
        </p:spPr>
      </p:pic>
      <p:sp>
        <p:nvSpPr>
          <p:cNvPr id="67" name="矩形 66">
            <a:extLst>
              <a:ext uri="{FF2B5EF4-FFF2-40B4-BE49-F238E27FC236}">
                <a16:creationId xmlns:a16="http://schemas.microsoft.com/office/drawing/2014/main" id="{7272EE4F-A181-F044-ABA5-85B8827153E1}"/>
              </a:ext>
            </a:extLst>
          </p:cNvPr>
          <p:cNvSpPr/>
          <p:nvPr/>
        </p:nvSpPr>
        <p:spPr>
          <a:xfrm>
            <a:off x="9839776" y="3903975"/>
            <a:ext cx="652803" cy="338554"/>
          </a:xfrm>
          <a:prstGeom prst="rect">
            <a:avLst/>
          </a:prstGeom>
          <a:noFill/>
        </p:spPr>
        <p:txBody>
          <a:bodyPr wrap="square" lIns="91440" tIns="45720" rIns="91440" bIns="45720">
            <a:spAutoFit/>
          </a:bodyPr>
          <a:lstStyle/>
          <a:p>
            <a:pPr algn="ctr"/>
            <a:r>
              <a:rPr lang="en-US" altLang="zh-CN" sz="1600" b="0" cap="none" spc="0" dirty="0">
                <a:ln w="0"/>
                <a:solidFill>
                  <a:schemeClr val="tx1"/>
                </a:solidFill>
                <a:effectLst>
                  <a:outerShdw blurRad="38100" dist="19050" dir="2700000" algn="tl" rotWithShape="0">
                    <a:schemeClr val="dk1">
                      <a:alpha val="40000"/>
                    </a:schemeClr>
                  </a:outerShdw>
                </a:effectLst>
              </a:rPr>
              <a:t>hash</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69" name="矩形 68">
            <a:extLst>
              <a:ext uri="{FF2B5EF4-FFF2-40B4-BE49-F238E27FC236}">
                <a16:creationId xmlns:a16="http://schemas.microsoft.com/office/drawing/2014/main" id="{3F62F712-7DB3-2E45-AAEC-E4FE74D9E01A}"/>
              </a:ext>
            </a:extLst>
          </p:cNvPr>
          <p:cNvSpPr/>
          <p:nvPr/>
        </p:nvSpPr>
        <p:spPr>
          <a:xfrm>
            <a:off x="10698323" y="3975684"/>
            <a:ext cx="906333" cy="584775"/>
          </a:xfrm>
          <a:prstGeom prst="rect">
            <a:avLst/>
          </a:prstGeom>
          <a:noFill/>
        </p:spPr>
        <p:txBody>
          <a:bodyPr wrap="square" lIns="91440" tIns="45720" rIns="91440" bIns="45720">
            <a:spAutoFit/>
          </a:bodyPr>
          <a:lstStyle/>
          <a:p>
            <a:pPr algn="ctr"/>
            <a:r>
              <a:rPr lang="en-US" altLang="zh-CN" sz="1600" b="0" cap="none" spc="0" dirty="0">
                <a:ln w="0"/>
                <a:solidFill>
                  <a:schemeClr val="tx1"/>
                </a:solidFill>
                <a:effectLst>
                  <a:outerShdw blurRad="38100" dist="19050" dir="2700000" algn="tl" rotWithShape="0">
                    <a:schemeClr val="dk1">
                      <a:alpha val="40000"/>
                    </a:schemeClr>
                  </a:outerShdw>
                </a:effectLst>
              </a:rPr>
              <a:t>storage</a:t>
            </a:r>
          </a:p>
          <a:p>
            <a:pPr algn="ctr"/>
            <a:r>
              <a:rPr lang="en-US" altLang="zh-CN" sz="1600" b="0" cap="none" spc="0" dirty="0">
                <a:ln w="0"/>
                <a:solidFill>
                  <a:schemeClr val="tx1"/>
                </a:solidFill>
                <a:effectLst>
                  <a:outerShdw blurRad="38100" dist="19050" dir="2700000" algn="tl" rotWithShape="0">
                    <a:schemeClr val="dk1">
                      <a:alpha val="40000"/>
                    </a:schemeClr>
                  </a:outerShdw>
                </a:effectLst>
              </a:rPr>
              <a:t>path</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cxnSp>
        <p:nvCxnSpPr>
          <p:cNvPr id="5" name="直线连接符 4">
            <a:extLst>
              <a:ext uri="{FF2B5EF4-FFF2-40B4-BE49-F238E27FC236}">
                <a16:creationId xmlns:a16="http://schemas.microsoft.com/office/drawing/2014/main" id="{9E475F64-1A81-AD44-8469-7CDC63562350}"/>
              </a:ext>
            </a:extLst>
          </p:cNvPr>
          <p:cNvCxnSpPr>
            <a:cxnSpLocks/>
          </p:cNvCxnSpPr>
          <p:nvPr/>
        </p:nvCxnSpPr>
        <p:spPr>
          <a:xfrm flipH="1">
            <a:off x="10478580" y="4971853"/>
            <a:ext cx="202806" cy="627861"/>
          </a:xfrm>
          <a:prstGeom prst="line">
            <a:avLst/>
          </a:prstGeom>
          <a:ln w="22225">
            <a:solidFill>
              <a:srgbClr val="9A0001"/>
            </a:solidFill>
            <a:headEnd type="arrow"/>
          </a:ln>
        </p:spPr>
        <p:style>
          <a:lnRef idx="1">
            <a:schemeClr val="accent1"/>
          </a:lnRef>
          <a:fillRef idx="0">
            <a:schemeClr val="accent1"/>
          </a:fillRef>
          <a:effectRef idx="0">
            <a:schemeClr val="accent1"/>
          </a:effectRef>
          <a:fontRef idx="minor">
            <a:schemeClr val="tx1"/>
          </a:fontRef>
        </p:style>
      </p:cxnSp>
      <p:pic>
        <p:nvPicPr>
          <p:cNvPr id="6" name="图形 5">
            <a:extLst>
              <a:ext uri="{FF2B5EF4-FFF2-40B4-BE49-F238E27FC236}">
                <a16:creationId xmlns:a16="http://schemas.microsoft.com/office/drawing/2014/main" id="{C6B8F756-FD11-4141-AAC5-6305A1A319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17473" y="6212593"/>
            <a:ext cx="497206" cy="497206"/>
          </a:xfrm>
          <a:prstGeom prst="rect">
            <a:avLst/>
          </a:prstGeom>
        </p:spPr>
      </p:pic>
      <p:sp>
        <p:nvSpPr>
          <p:cNvPr id="68" name="矩形 67">
            <a:extLst>
              <a:ext uri="{FF2B5EF4-FFF2-40B4-BE49-F238E27FC236}">
                <a16:creationId xmlns:a16="http://schemas.microsoft.com/office/drawing/2014/main" id="{7BC03FB1-6C68-4A0B-A47F-83A3ADFDDDE7}"/>
              </a:ext>
            </a:extLst>
          </p:cNvPr>
          <p:cNvSpPr/>
          <p:nvPr/>
        </p:nvSpPr>
        <p:spPr>
          <a:xfrm>
            <a:off x="4623090" y="2391090"/>
            <a:ext cx="1890128" cy="338554"/>
          </a:xfrm>
          <a:prstGeom prst="rect">
            <a:avLst/>
          </a:prstGeom>
          <a:noFill/>
        </p:spPr>
        <p:txBody>
          <a:bodyPr wrap="square" lIns="91440" tIns="45720" rIns="91440" bIns="45720">
            <a:spAutoFit/>
          </a:bodyPr>
          <a:lstStyle/>
          <a:p>
            <a:pPr algn="ctr"/>
            <a:r>
              <a:rPr lang="en-US" altLang="zh-CN" sz="1600" b="0" cap="none" spc="0" dirty="0">
                <a:ln w="0"/>
                <a:solidFill>
                  <a:schemeClr val="tx1"/>
                </a:solidFill>
                <a:effectLst>
                  <a:outerShdw blurRad="38100" dist="19050" dir="2700000" algn="tl" rotWithShape="0">
                    <a:schemeClr val="dk1">
                      <a:alpha val="40000"/>
                    </a:schemeClr>
                  </a:outerShdw>
                </a:effectLst>
              </a:rPr>
              <a:t>Submit </a:t>
            </a:r>
            <a:r>
              <a:rPr lang="en-US" altLang="zh-CN" sz="1600" dirty="0">
                <a:ln w="0"/>
                <a:effectLst>
                  <a:outerShdw blurRad="38100" dist="19050" dir="2700000" algn="tl" rotWithShape="0">
                    <a:schemeClr val="dk1">
                      <a:alpha val="40000"/>
                    </a:schemeClr>
                  </a:outerShdw>
                </a:effectLst>
              </a:rPr>
              <a:t>i</a:t>
            </a:r>
            <a:r>
              <a:rPr lang="en-US" altLang="zh-CN" sz="1600" b="0" cap="none" spc="0" dirty="0">
                <a:ln w="0"/>
                <a:solidFill>
                  <a:schemeClr val="tx1"/>
                </a:solidFill>
                <a:effectLst>
                  <a:outerShdw blurRad="38100" dist="19050" dir="2700000" algn="tl" rotWithShape="0">
                    <a:schemeClr val="dk1">
                      <a:alpha val="40000"/>
                    </a:schemeClr>
                  </a:outerShdw>
                </a:effectLst>
              </a:rPr>
              <a:t>nformation</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70" name="矩形 69">
            <a:extLst>
              <a:ext uri="{FF2B5EF4-FFF2-40B4-BE49-F238E27FC236}">
                <a16:creationId xmlns:a16="http://schemas.microsoft.com/office/drawing/2014/main" id="{35D449FB-D93C-4B97-B135-45395428E89C}"/>
              </a:ext>
            </a:extLst>
          </p:cNvPr>
          <p:cNvSpPr/>
          <p:nvPr/>
        </p:nvSpPr>
        <p:spPr>
          <a:xfrm>
            <a:off x="4017641" y="3389882"/>
            <a:ext cx="2436938" cy="584775"/>
          </a:xfrm>
          <a:prstGeom prst="rect">
            <a:avLst/>
          </a:prstGeom>
          <a:noFill/>
        </p:spPr>
        <p:txBody>
          <a:bodyPr wrap="square" lIns="91440" tIns="45720" rIns="91440" bIns="45720">
            <a:spAutoFit/>
          </a:bodyPr>
          <a:lstStyle/>
          <a:p>
            <a:pPr algn="ctr"/>
            <a:r>
              <a:rPr lang="en-US" altLang="zh-CN" sz="1600" b="0" cap="none" spc="0" dirty="0">
                <a:ln w="0"/>
                <a:solidFill>
                  <a:schemeClr val="tx1"/>
                </a:solidFill>
                <a:effectLst>
                  <a:outerShdw blurRad="38100" dist="19050" dir="2700000" algn="tl" rotWithShape="0">
                    <a:schemeClr val="dk1">
                      <a:alpha val="40000"/>
                    </a:schemeClr>
                  </a:outerShdw>
                </a:effectLst>
              </a:rPr>
              <a:t>Store raw resource data to off-chain servers</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矩形 55">
            <a:extLst>
              <a:ext uri="{FF2B5EF4-FFF2-40B4-BE49-F238E27FC236}">
                <a16:creationId xmlns:a16="http://schemas.microsoft.com/office/drawing/2014/main" id="{57D413B7-55D3-A246-B3AE-6C7ECCAE1333}"/>
              </a:ext>
            </a:extLst>
          </p:cNvPr>
          <p:cNvSpPr/>
          <p:nvPr/>
        </p:nvSpPr>
        <p:spPr>
          <a:xfrm>
            <a:off x="4845308" y="301743"/>
            <a:ext cx="5058030" cy="539773"/>
          </a:xfrm>
          <a:prstGeom prst="rect">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rgbClr val="FFFF00"/>
                </a:solidFill>
                <a:latin typeface="Arial" panose="020B0604020202020204" pitchFamily="34" charset="0"/>
                <a:ea typeface="Microsoft YaHei" panose="020B0503020204020204" pitchFamily="34" charset="-122"/>
                <a:cs typeface="+mn-ea"/>
                <a:sym typeface="Arial" panose="020B0604020202020204" pitchFamily="34" charset="0"/>
              </a:rPr>
              <a:t>Taking the content identifier as example</a:t>
            </a:r>
            <a:endParaRPr lang="zh-CN" altLang="en-US" sz="2000" b="1" dirty="0">
              <a:solidFill>
                <a:srgbClr val="FFFF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71" name="组合 70">
            <a:extLst>
              <a:ext uri="{FF2B5EF4-FFF2-40B4-BE49-F238E27FC236}">
                <a16:creationId xmlns:a16="http://schemas.microsoft.com/office/drawing/2014/main" id="{61ADE1DD-7B9E-421D-8960-49FCD577498A}"/>
              </a:ext>
            </a:extLst>
          </p:cNvPr>
          <p:cNvGrpSpPr/>
          <p:nvPr/>
        </p:nvGrpSpPr>
        <p:grpSpPr>
          <a:xfrm>
            <a:off x="10177780" y="329882"/>
            <a:ext cx="1512002" cy="444892"/>
            <a:chOff x="9556201" y="498129"/>
            <a:chExt cx="1993881" cy="586680"/>
          </a:xfrm>
        </p:grpSpPr>
        <p:grpSp>
          <p:nvGrpSpPr>
            <p:cNvPr id="72" name="组合 71">
              <a:extLst>
                <a:ext uri="{FF2B5EF4-FFF2-40B4-BE49-F238E27FC236}">
                  <a16:creationId xmlns:a16="http://schemas.microsoft.com/office/drawing/2014/main" id="{6D1945A3-F8A5-4C79-BE05-98060C1D29C1}"/>
                </a:ext>
              </a:extLst>
            </p:cNvPr>
            <p:cNvGrpSpPr/>
            <p:nvPr userDrawn="1"/>
          </p:nvGrpSpPr>
          <p:grpSpPr>
            <a:xfrm>
              <a:off x="10239376" y="968937"/>
              <a:ext cx="1307697" cy="96254"/>
              <a:chOff x="4616246" y="3878362"/>
              <a:chExt cx="5571416" cy="410087"/>
            </a:xfrm>
            <a:solidFill>
              <a:schemeClr val="tx1">
                <a:alpha val="80000"/>
              </a:schemeClr>
            </a:solidFill>
          </p:grpSpPr>
          <p:sp>
            <p:nvSpPr>
              <p:cNvPr id="110" name="Freeform 17">
                <a:extLst>
                  <a:ext uri="{FF2B5EF4-FFF2-40B4-BE49-F238E27FC236}">
                    <a16:creationId xmlns:a16="http://schemas.microsoft.com/office/drawing/2014/main" id="{CC33A2DF-B600-41CF-B6E7-03E3394D0A9B}"/>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1" name="Freeform 18">
                <a:extLst>
                  <a:ext uri="{FF2B5EF4-FFF2-40B4-BE49-F238E27FC236}">
                    <a16:creationId xmlns:a16="http://schemas.microsoft.com/office/drawing/2014/main" id="{831AF37E-EEEC-45B5-A2C6-F6473C76D1BC}"/>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2" name="Freeform 19">
                <a:extLst>
                  <a:ext uri="{FF2B5EF4-FFF2-40B4-BE49-F238E27FC236}">
                    <a16:creationId xmlns:a16="http://schemas.microsoft.com/office/drawing/2014/main" id="{AAD0969A-7442-43FA-9563-9C872A2BB64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3" name="Freeform 20">
                <a:extLst>
                  <a:ext uri="{FF2B5EF4-FFF2-40B4-BE49-F238E27FC236}">
                    <a16:creationId xmlns:a16="http://schemas.microsoft.com/office/drawing/2014/main" id="{736228DE-4F58-4BBC-90B7-A21E26AB8E5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4" name="Freeform 21">
                <a:extLst>
                  <a:ext uri="{FF2B5EF4-FFF2-40B4-BE49-F238E27FC236}">
                    <a16:creationId xmlns:a16="http://schemas.microsoft.com/office/drawing/2014/main" id="{B95EE245-4C82-41BA-8707-0CF2E7B27281}"/>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5" name="Freeform 22">
                <a:extLst>
                  <a:ext uri="{FF2B5EF4-FFF2-40B4-BE49-F238E27FC236}">
                    <a16:creationId xmlns:a16="http://schemas.microsoft.com/office/drawing/2014/main" id="{DD27E588-D52D-46E7-BA2D-2D183135A2F2}"/>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6" name="Freeform 23">
                <a:extLst>
                  <a:ext uri="{FF2B5EF4-FFF2-40B4-BE49-F238E27FC236}">
                    <a16:creationId xmlns:a16="http://schemas.microsoft.com/office/drawing/2014/main" id="{7446EDAC-A1B9-43EB-A29B-B9C878EDC02B}"/>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7" name="Freeform 25">
                <a:extLst>
                  <a:ext uri="{FF2B5EF4-FFF2-40B4-BE49-F238E27FC236}">
                    <a16:creationId xmlns:a16="http://schemas.microsoft.com/office/drawing/2014/main" id="{D4B622B0-AB3E-40E5-91D6-8B53DF2EDB9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8" name="Freeform 27">
                <a:extLst>
                  <a:ext uri="{FF2B5EF4-FFF2-40B4-BE49-F238E27FC236}">
                    <a16:creationId xmlns:a16="http://schemas.microsoft.com/office/drawing/2014/main" id="{4F37BAC2-B3B3-4E54-9B7C-CCE310845B2F}"/>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9" name="Freeform 29">
                <a:extLst>
                  <a:ext uri="{FF2B5EF4-FFF2-40B4-BE49-F238E27FC236}">
                    <a16:creationId xmlns:a16="http://schemas.microsoft.com/office/drawing/2014/main" id="{82EB941B-1C46-4B62-A5A6-80CE48F86E11}"/>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0" name="Freeform 30">
                <a:extLst>
                  <a:ext uri="{FF2B5EF4-FFF2-40B4-BE49-F238E27FC236}">
                    <a16:creationId xmlns:a16="http://schemas.microsoft.com/office/drawing/2014/main" id="{8A580B5F-CA62-4961-90F8-C4E766CE69B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1" name="Freeform 31">
                <a:extLst>
                  <a:ext uri="{FF2B5EF4-FFF2-40B4-BE49-F238E27FC236}">
                    <a16:creationId xmlns:a16="http://schemas.microsoft.com/office/drawing/2014/main" id="{786FF0F0-BF18-4812-B0FD-81761C66143D}"/>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2" name="Freeform 32">
                <a:extLst>
                  <a:ext uri="{FF2B5EF4-FFF2-40B4-BE49-F238E27FC236}">
                    <a16:creationId xmlns:a16="http://schemas.microsoft.com/office/drawing/2014/main" id="{9993F09E-DF36-42DB-97CF-886CCA01ABB1}"/>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3" name="Freeform 33">
                <a:extLst>
                  <a:ext uri="{FF2B5EF4-FFF2-40B4-BE49-F238E27FC236}">
                    <a16:creationId xmlns:a16="http://schemas.microsoft.com/office/drawing/2014/main" id="{375068AF-B20F-453D-95E5-9F4109DE9E1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4" name="Freeform 34">
                <a:extLst>
                  <a:ext uri="{FF2B5EF4-FFF2-40B4-BE49-F238E27FC236}">
                    <a16:creationId xmlns:a16="http://schemas.microsoft.com/office/drawing/2014/main" id="{37A86B53-859A-4234-BBEF-32A30997B8F5}"/>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5" name="Freeform 35">
                <a:extLst>
                  <a:ext uri="{FF2B5EF4-FFF2-40B4-BE49-F238E27FC236}">
                    <a16:creationId xmlns:a16="http://schemas.microsoft.com/office/drawing/2014/main" id="{3F4F5EF2-2CE9-4179-B3D6-ACD5317C698D}"/>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73" name="组合 72">
              <a:extLst>
                <a:ext uri="{FF2B5EF4-FFF2-40B4-BE49-F238E27FC236}">
                  <a16:creationId xmlns:a16="http://schemas.microsoft.com/office/drawing/2014/main" id="{61712F5E-CD5C-4258-8353-424B7EFD82BB}"/>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98" name="Freeform 9">
                <a:extLst>
                  <a:ext uri="{FF2B5EF4-FFF2-40B4-BE49-F238E27FC236}">
                    <a16:creationId xmlns:a16="http://schemas.microsoft.com/office/drawing/2014/main" id="{90846391-D4C9-4836-A640-49529E9DE875}"/>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10">
                <a:extLst>
                  <a:ext uri="{FF2B5EF4-FFF2-40B4-BE49-F238E27FC236}">
                    <a16:creationId xmlns:a16="http://schemas.microsoft.com/office/drawing/2014/main" id="{18B6A85B-FE1D-477A-9210-481DB9E69C81}"/>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11">
                <a:extLst>
                  <a:ext uri="{FF2B5EF4-FFF2-40B4-BE49-F238E27FC236}">
                    <a16:creationId xmlns:a16="http://schemas.microsoft.com/office/drawing/2014/main" id="{8EDD7278-1AEA-4DAB-A6C2-5EC067B84841}"/>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12">
                <a:extLst>
                  <a:ext uri="{FF2B5EF4-FFF2-40B4-BE49-F238E27FC236}">
                    <a16:creationId xmlns:a16="http://schemas.microsoft.com/office/drawing/2014/main" id="{FE4ECDBC-B599-4B62-A8A7-383DB03AE606}"/>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2" name="Freeform 13">
                <a:extLst>
                  <a:ext uri="{FF2B5EF4-FFF2-40B4-BE49-F238E27FC236}">
                    <a16:creationId xmlns:a16="http://schemas.microsoft.com/office/drawing/2014/main" id="{7E2D5B0B-806E-427D-8E30-A8BAAC7D49B0}"/>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14">
                <a:extLst>
                  <a:ext uri="{FF2B5EF4-FFF2-40B4-BE49-F238E27FC236}">
                    <a16:creationId xmlns:a16="http://schemas.microsoft.com/office/drawing/2014/main" id="{18A1C050-B860-406D-92B9-6534A208C1A0}"/>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15">
                <a:extLst>
                  <a:ext uri="{FF2B5EF4-FFF2-40B4-BE49-F238E27FC236}">
                    <a16:creationId xmlns:a16="http://schemas.microsoft.com/office/drawing/2014/main" id="{A7E20CC3-90E4-46D2-84CB-EF6EC2E04E4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16">
                <a:extLst>
                  <a:ext uri="{FF2B5EF4-FFF2-40B4-BE49-F238E27FC236}">
                    <a16:creationId xmlns:a16="http://schemas.microsoft.com/office/drawing/2014/main" id="{BBCCBCA6-397A-46E8-9A76-2C2E3FFD18D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24">
                <a:extLst>
                  <a:ext uri="{FF2B5EF4-FFF2-40B4-BE49-F238E27FC236}">
                    <a16:creationId xmlns:a16="http://schemas.microsoft.com/office/drawing/2014/main" id="{C13970E2-F3DB-496E-BB6C-BCC422D587E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26">
                <a:extLst>
                  <a:ext uri="{FF2B5EF4-FFF2-40B4-BE49-F238E27FC236}">
                    <a16:creationId xmlns:a16="http://schemas.microsoft.com/office/drawing/2014/main" id="{69F67E84-2A36-4119-8389-07EFB944E8F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Freeform 28">
                <a:extLst>
                  <a:ext uri="{FF2B5EF4-FFF2-40B4-BE49-F238E27FC236}">
                    <a16:creationId xmlns:a16="http://schemas.microsoft.com/office/drawing/2014/main" id="{1356FB00-0152-4E05-B8A0-2BF60506378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9" name="Freeform 36">
                <a:extLst>
                  <a:ext uri="{FF2B5EF4-FFF2-40B4-BE49-F238E27FC236}">
                    <a16:creationId xmlns:a16="http://schemas.microsoft.com/office/drawing/2014/main" id="{EEBBCA06-D790-487E-BF1B-5E78241FF611}"/>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74" name="组合 73">
              <a:extLst>
                <a:ext uri="{FF2B5EF4-FFF2-40B4-BE49-F238E27FC236}">
                  <a16:creationId xmlns:a16="http://schemas.microsoft.com/office/drawing/2014/main" id="{9541EC37-808D-4946-BDBD-C94DD2851297}"/>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75" name="Freeform 8">
                <a:extLst>
                  <a:ext uri="{FF2B5EF4-FFF2-40B4-BE49-F238E27FC236}">
                    <a16:creationId xmlns:a16="http://schemas.microsoft.com/office/drawing/2014/main" id="{5FF6955F-1900-4671-9FF6-E1E4B5A5EA6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Freeform 42">
                <a:extLst>
                  <a:ext uri="{FF2B5EF4-FFF2-40B4-BE49-F238E27FC236}">
                    <a16:creationId xmlns:a16="http://schemas.microsoft.com/office/drawing/2014/main" id="{D5CAA4AF-EBB6-40A0-927A-80AA11446CE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7" name="Freeform 43">
                <a:extLst>
                  <a:ext uri="{FF2B5EF4-FFF2-40B4-BE49-F238E27FC236}">
                    <a16:creationId xmlns:a16="http://schemas.microsoft.com/office/drawing/2014/main" id="{0F2C351E-A77F-4500-8E63-983BDA944B67}"/>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8" name="Freeform 44">
                <a:extLst>
                  <a:ext uri="{FF2B5EF4-FFF2-40B4-BE49-F238E27FC236}">
                    <a16:creationId xmlns:a16="http://schemas.microsoft.com/office/drawing/2014/main" id="{40BD2AD1-FBAD-4138-AE9E-764FF90EC19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Freeform 45">
                <a:extLst>
                  <a:ext uri="{FF2B5EF4-FFF2-40B4-BE49-F238E27FC236}">
                    <a16:creationId xmlns:a16="http://schemas.microsoft.com/office/drawing/2014/main" id="{13C5E39C-9B0A-4579-958A-933D39CA5D4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0" name="Freeform 46">
                <a:extLst>
                  <a:ext uri="{FF2B5EF4-FFF2-40B4-BE49-F238E27FC236}">
                    <a16:creationId xmlns:a16="http://schemas.microsoft.com/office/drawing/2014/main" id="{D2253F66-B61B-4C12-B88E-6AED205E1D3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47">
                <a:extLst>
                  <a:ext uri="{FF2B5EF4-FFF2-40B4-BE49-F238E27FC236}">
                    <a16:creationId xmlns:a16="http://schemas.microsoft.com/office/drawing/2014/main" id="{A199A429-D3CE-4407-B203-FD4AD1F33161}"/>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48">
                <a:extLst>
                  <a:ext uri="{FF2B5EF4-FFF2-40B4-BE49-F238E27FC236}">
                    <a16:creationId xmlns:a16="http://schemas.microsoft.com/office/drawing/2014/main" id="{E06872AC-A467-4009-B00F-4558260FB314}"/>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49">
                <a:extLst>
                  <a:ext uri="{FF2B5EF4-FFF2-40B4-BE49-F238E27FC236}">
                    <a16:creationId xmlns:a16="http://schemas.microsoft.com/office/drawing/2014/main" id="{10BDA372-BC83-484D-BF7C-9C03806BFC37}"/>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50">
                <a:extLst>
                  <a:ext uri="{FF2B5EF4-FFF2-40B4-BE49-F238E27FC236}">
                    <a16:creationId xmlns:a16="http://schemas.microsoft.com/office/drawing/2014/main" id="{94F1F92A-DC5C-48B3-AD63-41236D32266E}"/>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51">
                <a:extLst>
                  <a:ext uri="{FF2B5EF4-FFF2-40B4-BE49-F238E27FC236}">
                    <a16:creationId xmlns:a16="http://schemas.microsoft.com/office/drawing/2014/main" id="{5D58F24F-C80C-4789-82AA-1F1B4DEEBC6D}"/>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52">
                <a:extLst>
                  <a:ext uri="{FF2B5EF4-FFF2-40B4-BE49-F238E27FC236}">
                    <a16:creationId xmlns:a16="http://schemas.microsoft.com/office/drawing/2014/main" id="{0FA23C3A-2946-40B7-A49E-4160088D809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53">
                <a:extLst>
                  <a:ext uri="{FF2B5EF4-FFF2-40B4-BE49-F238E27FC236}">
                    <a16:creationId xmlns:a16="http://schemas.microsoft.com/office/drawing/2014/main" id="{789795BE-F4A9-4313-A9D5-01BDDF6A7E2B}"/>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54">
                <a:extLst>
                  <a:ext uri="{FF2B5EF4-FFF2-40B4-BE49-F238E27FC236}">
                    <a16:creationId xmlns:a16="http://schemas.microsoft.com/office/drawing/2014/main" id="{E36FD858-4FFE-4C24-982B-E5A294E55FB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55">
                <a:extLst>
                  <a:ext uri="{FF2B5EF4-FFF2-40B4-BE49-F238E27FC236}">
                    <a16:creationId xmlns:a16="http://schemas.microsoft.com/office/drawing/2014/main" id="{9DCCC566-340A-4D34-B449-540D68EF545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56">
                <a:extLst>
                  <a:ext uri="{FF2B5EF4-FFF2-40B4-BE49-F238E27FC236}">
                    <a16:creationId xmlns:a16="http://schemas.microsoft.com/office/drawing/2014/main" id="{38ABF7CC-4774-4994-93CE-EF9F1CA1AF1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57">
                <a:extLst>
                  <a:ext uri="{FF2B5EF4-FFF2-40B4-BE49-F238E27FC236}">
                    <a16:creationId xmlns:a16="http://schemas.microsoft.com/office/drawing/2014/main" id="{9EA793F6-58CF-40CF-8FA6-BB9D559E9B9F}"/>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2" name="Freeform 58">
                <a:extLst>
                  <a:ext uri="{FF2B5EF4-FFF2-40B4-BE49-F238E27FC236}">
                    <a16:creationId xmlns:a16="http://schemas.microsoft.com/office/drawing/2014/main" id="{564770CD-50F0-4118-A204-41DAEF80AA1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59">
                <a:extLst>
                  <a:ext uri="{FF2B5EF4-FFF2-40B4-BE49-F238E27FC236}">
                    <a16:creationId xmlns:a16="http://schemas.microsoft.com/office/drawing/2014/main" id="{B7882139-6636-4938-9DC2-B7357EE80AC1}"/>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60">
                <a:extLst>
                  <a:ext uri="{FF2B5EF4-FFF2-40B4-BE49-F238E27FC236}">
                    <a16:creationId xmlns:a16="http://schemas.microsoft.com/office/drawing/2014/main" id="{D8AFE035-FCB1-43A9-8625-B3BD17E33ACE}"/>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5" name="Freeform 61">
                <a:extLst>
                  <a:ext uri="{FF2B5EF4-FFF2-40B4-BE49-F238E27FC236}">
                    <a16:creationId xmlns:a16="http://schemas.microsoft.com/office/drawing/2014/main" id="{42FB89B0-39C3-4D68-96FB-50D1DB54A96B}"/>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Freeform 62">
                <a:extLst>
                  <a:ext uri="{FF2B5EF4-FFF2-40B4-BE49-F238E27FC236}">
                    <a16:creationId xmlns:a16="http://schemas.microsoft.com/office/drawing/2014/main" id="{48DE1C6B-AF25-4345-9854-8494F13010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7" name="Freeform 71">
                <a:extLst>
                  <a:ext uri="{FF2B5EF4-FFF2-40B4-BE49-F238E27FC236}">
                    <a16:creationId xmlns:a16="http://schemas.microsoft.com/office/drawing/2014/main" id="{C55DA295-F2C9-46D4-AE33-6007D34A94E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797984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1E7301F-90C2-424F-9F9F-33637DB80854}"/>
              </a:ext>
            </a:extLst>
          </p:cNvPr>
          <p:cNvSpPr/>
          <p:nvPr/>
        </p:nvSpPr>
        <p:spPr>
          <a:xfrm>
            <a:off x="8249645" y="4278029"/>
            <a:ext cx="1127824" cy="20996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形 55">
            <a:extLst>
              <a:ext uri="{FF2B5EF4-FFF2-40B4-BE49-F238E27FC236}">
                <a16:creationId xmlns:a16="http://schemas.microsoft.com/office/drawing/2014/main" id="{0AA3C48B-593A-4D02-ACE3-C527C86476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4398" y="3814146"/>
            <a:ext cx="1187609" cy="1251787"/>
          </a:xfrm>
          <a:prstGeom prst="rect">
            <a:avLst/>
          </a:prstGeom>
        </p:spPr>
      </p:pic>
      <p:sp>
        <p:nvSpPr>
          <p:cNvPr id="44" name="矩形 43">
            <a:extLst>
              <a:ext uri="{FF2B5EF4-FFF2-40B4-BE49-F238E27FC236}">
                <a16:creationId xmlns:a16="http://schemas.microsoft.com/office/drawing/2014/main" id="{FAF28B6F-5031-4A47-BAF9-BFA000E5BDED}"/>
              </a:ext>
            </a:extLst>
          </p:cNvPr>
          <p:cNvSpPr/>
          <p:nvPr/>
        </p:nvSpPr>
        <p:spPr bwMode="auto">
          <a:xfrm>
            <a:off x="5785059" y="1255049"/>
            <a:ext cx="5885702" cy="1554272"/>
          </a:xfrm>
          <a:prstGeom prst="rect">
            <a:avLst/>
          </a:prstGeom>
          <a:solidFill>
            <a:srgbClr val="118BC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lang="en-US" altLang="zh-CN" sz="1400" b="1" dirty="0">
              <a:solidFill>
                <a:schemeClr val="bg1"/>
              </a:solidFill>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lang="en-US" altLang="zh-CN" sz="1400" b="1" dirty="0">
              <a:solidFill>
                <a:schemeClr val="bg1"/>
              </a:solidFill>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lang="en-US" altLang="zh-CN" sz="2000" b="1" dirty="0">
              <a:solidFill>
                <a:schemeClr val="bg1"/>
              </a:solidFill>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r>
              <a:rPr lang="en-US" altLang="zh-CN" sz="2000" b="1" dirty="0">
                <a:solidFill>
                  <a:schemeClr val="bg1"/>
                </a:solidFill>
                <a:latin typeface="等线" panose="02010600030101010101" pitchFamily="2" charset="-122"/>
                <a:ea typeface="等线" panose="02010600030101010101" pitchFamily="2" charset="-122"/>
              </a:rPr>
              <a:t>Blockchain</a:t>
            </a:r>
          </a:p>
        </p:txBody>
      </p:sp>
      <p:sp>
        <p:nvSpPr>
          <p:cNvPr id="30" name="矩形 29">
            <a:extLst>
              <a:ext uri="{FF2B5EF4-FFF2-40B4-BE49-F238E27FC236}">
                <a16:creationId xmlns:a16="http://schemas.microsoft.com/office/drawing/2014/main" id="{39878DD3-8F26-4837-B78F-1A732602EEDB}"/>
              </a:ext>
            </a:extLst>
          </p:cNvPr>
          <p:cNvSpPr/>
          <p:nvPr/>
        </p:nvSpPr>
        <p:spPr bwMode="auto">
          <a:xfrm>
            <a:off x="863399" y="1255049"/>
            <a:ext cx="4277016" cy="40011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altLang="zh-CN" sz="2000" b="1" dirty="0">
                <a:latin typeface="Times New Roman" pitchFamily="18" charset="0"/>
                <a:ea typeface="宋体" pitchFamily="2" charset="-122"/>
              </a:rPr>
              <a:t>Resolve identifier &amp; Access resource</a:t>
            </a:r>
          </a:p>
        </p:txBody>
      </p:sp>
      <p:sp>
        <p:nvSpPr>
          <p:cNvPr id="2" name="流程图: 手动输入 1">
            <a:extLst>
              <a:ext uri="{FF2B5EF4-FFF2-40B4-BE49-F238E27FC236}">
                <a16:creationId xmlns:a16="http://schemas.microsoft.com/office/drawing/2014/main" id="{F498E17F-9B63-4AB1-BF9B-EF6B224F8809}"/>
              </a:ext>
            </a:extLst>
          </p:cNvPr>
          <p:cNvSpPr/>
          <p:nvPr/>
        </p:nvSpPr>
        <p:spPr>
          <a:xfrm rot="5400000">
            <a:off x="2082060" y="-1779840"/>
            <a:ext cx="539773" cy="4703883"/>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37D0D02-AF88-4CD4-873B-C7E33C6DBFAF}"/>
              </a:ext>
            </a:extLst>
          </p:cNvPr>
          <p:cNvSpPr/>
          <p:nvPr/>
        </p:nvSpPr>
        <p:spPr>
          <a:xfrm>
            <a:off x="0" y="231349"/>
            <a:ext cx="3938954" cy="646331"/>
          </a:xfrm>
          <a:prstGeom prst="rect">
            <a:avLst/>
          </a:prstGeom>
          <a:noFill/>
        </p:spPr>
        <p:txBody>
          <a:bodyPr wrap="square" lIns="91440" tIns="45720" rIns="91440" bIns="45720">
            <a:spAutoFit/>
          </a:bodyPr>
          <a:lstStyle/>
          <a:p>
            <a:r>
              <a:rPr lang="en-US" altLang="zh-CN" sz="3600" b="0" cap="none" spc="0" dirty="0">
                <a:ln w="0"/>
                <a:solidFill>
                  <a:schemeClr val="bg1"/>
                </a:solidFill>
                <a:effectLst>
                  <a:outerShdw blurRad="38100" dist="19050" dir="2700000" algn="tl" rotWithShape="0">
                    <a:schemeClr val="dk1">
                      <a:alpha val="40000"/>
                    </a:schemeClr>
                  </a:outerShdw>
                </a:effectLst>
              </a:rPr>
              <a:t> Workflow-resolve</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sp>
        <p:nvSpPr>
          <p:cNvPr id="29" name="矩形 28">
            <a:extLst>
              <a:ext uri="{FF2B5EF4-FFF2-40B4-BE49-F238E27FC236}">
                <a16:creationId xmlns:a16="http://schemas.microsoft.com/office/drawing/2014/main" id="{DA9D3827-876D-45C6-886D-11198D807682}"/>
              </a:ext>
            </a:extLst>
          </p:cNvPr>
          <p:cNvSpPr/>
          <p:nvPr/>
        </p:nvSpPr>
        <p:spPr bwMode="auto">
          <a:xfrm>
            <a:off x="863399" y="1742508"/>
            <a:ext cx="1047974" cy="40011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rPr>
              <a:t>User</a:t>
            </a:r>
          </a:p>
        </p:txBody>
      </p:sp>
      <p:sp>
        <p:nvSpPr>
          <p:cNvPr id="31" name="矩形 30">
            <a:extLst>
              <a:ext uri="{FF2B5EF4-FFF2-40B4-BE49-F238E27FC236}">
                <a16:creationId xmlns:a16="http://schemas.microsoft.com/office/drawing/2014/main" id="{647AEEA7-4C40-4DBD-8C9D-5216BEA29841}"/>
              </a:ext>
            </a:extLst>
          </p:cNvPr>
          <p:cNvSpPr/>
          <p:nvPr/>
        </p:nvSpPr>
        <p:spPr bwMode="auto">
          <a:xfrm>
            <a:off x="861160" y="5108272"/>
            <a:ext cx="4192800" cy="1323439"/>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altLang="zh-CN" sz="2000" b="1" dirty="0">
                <a:solidFill>
                  <a:schemeClr val="bg1"/>
                </a:solidFill>
                <a:latin typeface="等线" panose="02010600030101010101" pitchFamily="2" charset="-122"/>
                <a:ea typeface="等线" panose="02010600030101010101" pitchFamily="2" charset="-122"/>
              </a:rPr>
              <a:t>Distributed Resource Data Servers</a:t>
            </a:r>
            <a:endPar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p:txBody>
      </p:sp>
      <p:sp>
        <p:nvSpPr>
          <p:cNvPr id="32" name="矩形 31">
            <a:extLst>
              <a:ext uri="{FF2B5EF4-FFF2-40B4-BE49-F238E27FC236}">
                <a16:creationId xmlns:a16="http://schemas.microsoft.com/office/drawing/2014/main" id="{8A4BEEC5-D424-4F4D-8039-EBB52225BFD9}"/>
              </a:ext>
            </a:extLst>
          </p:cNvPr>
          <p:cNvSpPr/>
          <p:nvPr/>
        </p:nvSpPr>
        <p:spPr bwMode="auto">
          <a:xfrm>
            <a:off x="1236856" y="5501727"/>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Server1</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3" name="矩形 32">
            <a:extLst>
              <a:ext uri="{FF2B5EF4-FFF2-40B4-BE49-F238E27FC236}">
                <a16:creationId xmlns:a16="http://schemas.microsoft.com/office/drawing/2014/main" id="{624D2769-2BDE-41C2-94CC-AFD00D2CAE5F}"/>
              </a:ext>
            </a:extLst>
          </p:cNvPr>
          <p:cNvSpPr/>
          <p:nvPr/>
        </p:nvSpPr>
        <p:spPr bwMode="auto">
          <a:xfrm>
            <a:off x="3190228" y="5501727"/>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Server2</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4" name="矩形 33">
            <a:extLst>
              <a:ext uri="{FF2B5EF4-FFF2-40B4-BE49-F238E27FC236}">
                <a16:creationId xmlns:a16="http://schemas.microsoft.com/office/drawing/2014/main" id="{86729036-5DF0-418E-889F-7CBB9A4EB6D1}"/>
              </a:ext>
            </a:extLst>
          </p:cNvPr>
          <p:cNvSpPr/>
          <p:nvPr/>
        </p:nvSpPr>
        <p:spPr bwMode="auto">
          <a:xfrm>
            <a:off x="1236856" y="5932865"/>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Server3</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5" name="矩形 34">
            <a:extLst>
              <a:ext uri="{FF2B5EF4-FFF2-40B4-BE49-F238E27FC236}">
                <a16:creationId xmlns:a16="http://schemas.microsoft.com/office/drawing/2014/main" id="{540D7B22-5616-4964-9C8D-74C12A4C9BAE}"/>
              </a:ext>
            </a:extLst>
          </p:cNvPr>
          <p:cNvSpPr/>
          <p:nvPr/>
        </p:nvSpPr>
        <p:spPr bwMode="auto">
          <a:xfrm>
            <a:off x="3190228" y="5932865"/>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6" name="矩形 35">
            <a:extLst>
              <a:ext uri="{FF2B5EF4-FFF2-40B4-BE49-F238E27FC236}">
                <a16:creationId xmlns:a16="http://schemas.microsoft.com/office/drawing/2014/main" id="{1709E844-5696-4EED-88AA-793AF7E66504}"/>
              </a:ext>
            </a:extLst>
          </p:cNvPr>
          <p:cNvSpPr/>
          <p:nvPr/>
        </p:nvSpPr>
        <p:spPr bwMode="auto">
          <a:xfrm>
            <a:off x="7559588" y="5108272"/>
            <a:ext cx="4025259" cy="1323439"/>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rPr>
              <a:t>Metadata File </a:t>
            </a:r>
            <a:r>
              <a:rPr lang="en-US" altLang="zh-CN" sz="2000" b="1" dirty="0">
                <a:solidFill>
                  <a:schemeClr val="bg1"/>
                </a:solidFill>
                <a:latin typeface="等线" panose="02010600030101010101" pitchFamily="2" charset="-122"/>
                <a:ea typeface="等线" panose="02010600030101010101" pitchFamily="2" charset="-122"/>
              </a:rPr>
              <a:t>Servers</a:t>
            </a:r>
            <a:r>
              <a:rPr kumimoji="0" lang="zh-CN" altLang="en-US"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rPr>
              <a:t>：</a:t>
            </a:r>
            <a:endPar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endParaRPr>
          </a:p>
        </p:txBody>
      </p:sp>
      <p:sp>
        <p:nvSpPr>
          <p:cNvPr id="37" name="矩形 36">
            <a:extLst>
              <a:ext uri="{FF2B5EF4-FFF2-40B4-BE49-F238E27FC236}">
                <a16:creationId xmlns:a16="http://schemas.microsoft.com/office/drawing/2014/main" id="{68853841-6493-4A81-B465-1D66BA06789A}"/>
              </a:ext>
            </a:extLst>
          </p:cNvPr>
          <p:cNvSpPr/>
          <p:nvPr/>
        </p:nvSpPr>
        <p:spPr bwMode="auto">
          <a:xfrm>
            <a:off x="7882044" y="5501727"/>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MetaFile1</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8" name="矩形 37">
            <a:extLst>
              <a:ext uri="{FF2B5EF4-FFF2-40B4-BE49-F238E27FC236}">
                <a16:creationId xmlns:a16="http://schemas.microsoft.com/office/drawing/2014/main" id="{DFF74432-F48A-407A-86E7-D82073275BE8}"/>
              </a:ext>
            </a:extLst>
          </p:cNvPr>
          <p:cNvSpPr/>
          <p:nvPr/>
        </p:nvSpPr>
        <p:spPr bwMode="auto">
          <a:xfrm>
            <a:off x="9835416" y="5501727"/>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MetaFile2</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39" name="矩形 38">
            <a:extLst>
              <a:ext uri="{FF2B5EF4-FFF2-40B4-BE49-F238E27FC236}">
                <a16:creationId xmlns:a16="http://schemas.microsoft.com/office/drawing/2014/main" id="{71DE0740-DC57-4B33-A8FC-4F0E20E030B5}"/>
              </a:ext>
            </a:extLst>
          </p:cNvPr>
          <p:cNvSpPr/>
          <p:nvPr/>
        </p:nvSpPr>
        <p:spPr bwMode="auto">
          <a:xfrm>
            <a:off x="7882044" y="5932865"/>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MetaFile3</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40" name="矩形 39">
            <a:extLst>
              <a:ext uri="{FF2B5EF4-FFF2-40B4-BE49-F238E27FC236}">
                <a16:creationId xmlns:a16="http://schemas.microsoft.com/office/drawing/2014/main" id="{22648CE8-57A5-4EC7-B506-03F555F06F81}"/>
              </a:ext>
            </a:extLst>
          </p:cNvPr>
          <p:cNvSpPr/>
          <p:nvPr/>
        </p:nvSpPr>
        <p:spPr bwMode="auto">
          <a:xfrm>
            <a:off x="9835415" y="5932865"/>
            <a:ext cx="1495425" cy="40011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tx1"/>
                </a:solidFill>
                <a:effectLst/>
                <a:latin typeface="Times New Roman" pitchFamily="18" charset="0"/>
                <a:ea typeface="宋体" pitchFamily="2" charset="-122"/>
              </a:rPr>
              <a:t>……</a:t>
            </a:r>
            <a:endParaRPr kumimoji="0" lang="zh-CN" altLang="en-US" sz="2000" b="1" u="none" strike="noStrike" cap="none" normalizeH="0" baseline="0" dirty="0">
              <a:ln>
                <a:noFill/>
              </a:ln>
              <a:solidFill>
                <a:schemeClr val="tx1"/>
              </a:solidFill>
              <a:effectLst/>
              <a:latin typeface="Times New Roman" pitchFamily="18" charset="0"/>
              <a:ea typeface="宋体" pitchFamily="2" charset="-122"/>
            </a:endParaRPr>
          </a:p>
        </p:txBody>
      </p:sp>
      <p:sp>
        <p:nvSpPr>
          <p:cNvPr id="41" name="矩形 40">
            <a:extLst>
              <a:ext uri="{FF2B5EF4-FFF2-40B4-BE49-F238E27FC236}">
                <a16:creationId xmlns:a16="http://schemas.microsoft.com/office/drawing/2014/main" id="{9B912A08-857C-4EE3-9170-EEB22BB785CA}"/>
              </a:ext>
            </a:extLst>
          </p:cNvPr>
          <p:cNvSpPr/>
          <p:nvPr/>
        </p:nvSpPr>
        <p:spPr>
          <a:xfrm>
            <a:off x="1401505" y="2159433"/>
            <a:ext cx="2388182" cy="830997"/>
          </a:xfrm>
          <a:prstGeom prst="rect">
            <a:avLst/>
          </a:prstGeom>
          <a:noFill/>
        </p:spPr>
        <p:txBody>
          <a:bodyPr wrap="square" lIns="91440" tIns="45720" rIns="91440" bIns="45720">
            <a:spAutoFit/>
          </a:bodyPr>
          <a:lstStyle/>
          <a:p>
            <a:pPr algn="ctr"/>
            <a:r>
              <a:rPr lang="en-US" altLang="zh-CN" sz="1600" b="0" cap="none" spc="0" dirty="0">
                <a:ln w="0"/>
                <a:solidFill>
                  <a:schemeClr val="tx1"/>
                </a:solidFill>
                <a:effectLst>
                  <a:outerShdw blurRad="38100" dist="19050" dir="2700000" algn="tl" rotWithShape="0">
                    <a:schemeClr val="dk1">
                      <a:alpha val="40000"/>
                    </a:schemeClr>
                  </a:outerShdw>
                </a:effectLst>
              </a:rPr>
              <a:t>Request Resource </a:t>
            </a:r>
          </a:p>
          <a:p>
            <a:pPr algn="ctr"/>
            <a:r>
              <a:rPr lang="en-US" altLang="zh-CN" sz="1600" b="0" cap="none" spc="0" dirty="0">
                <a:ln w="0"/>
                <a:solidFill>
                  <a:schemeClr val="tx1"/>
                </a:solidFill>
                <a:effectLst>
                  <a:outerShdw blurRad="38100" dist="19050" dir="2700000" algn="tl" rotWithShape="0">
                    <a:schemeClr val="dk1">
                      <a:alpha val="40000"/>
                    </a:schemeClr>
                  </a:outerShdw>
                </a:effectLst>
              </a:rPr>
              <a:t>with content identifier:</a:t>
            </a:r>
          </a:p>
          <a:p>
            <a:pPr algn="ctr"/>
            <a:r>
              <a:rPr lang="en-US" altLang="zh-CN" sz="1600" i="1" dirty="0" err="1">
                <a:ln w="0"/>
                <a:solidFill>
                  <a:schemeClr val="accent1"/>
                </a:solidFill>
                <a:effectLst>
                  <a:outerShdw blurRad="38100" dist="19050" dir="2700000" algn="tl" rotWithShape="0">
                    <a:schemeClr val="dk1">
                      <a:alpha val="40000"/>
                    </a:schemeClr>
                  </a:outerShdw>
                </a:effectLst>
              </a:rPr>
              <a:t>Identifier</a:t>
            </a:r>
            <a:r>
              <a:rPr lang="en-US" altLang="zh-CN" sz="1600" i="1" baseline="-25000" dirty="0" err="1">
                <a:ln w="0"/>
                <a:solidFill>
                  <a:schemeClr val="accent1"/>
                </a:solidFill>
                <a:effectLst>
                  <a:outerShdw blurRad="38100" dist="19050" dir="2700000" algn="tl" rotWithShape="0">
                    <a:schemeClr val="dk1">
                      <a:alpha val="40000"/>
                    </a:schemeClr>
                  </a:outerShdw>
                </a:effectLst>
              </a:rPr>
              <a:t>content</a:t>
            </a:r>
            <a:endParaRPr lang="zh-CN" altLang="en-US" sz="1600" i="1" cap="none" spc="0" baseline="-25000" dirty="0">
              <a:ln w="0"/>
              <a:solidFill>
                <a:schemeClr val="accent1"/>
              </a:solidFill>
              <a:effectLst>
                <a:outerShdw blurRad="38100" dist="19050" dir="2700000" algn="tl" rotWithShape="0">
                  <a:schemeClr val="dk1">
                    <a:alpha val="40000"/>
                  </a:schemeClr>
                </a:outerShdw>
              </a:effectLst>
            </a:endParaRPr>
          </a:p>
        </p:txBody>
      </p:sp>
      <p:sp>
        <p:nvSpPr>
          <p:cNvPr id="45" name="矩形 44">
            <a:extLst>
              <a:ext uri="{FF2B5EF4-FFF2-40B4-BE49-F238E27FC236}">
                <a16:creationId xmlns:a16="http://schemas.microsoft.com/office/drawing/2014/main" id="{D70BBB5F-30A2-4C50-B7A0-554A73D4992E}"/>
              </a:ext>
            </a:extLst>
          </p:cNvPr>
          <p:cNvSpPr/>
          <p:nvPr/>
        </p:nvSpPr>
        <p:spPr bwMode="auto">
          <a:xfrm>
            <a:off x="5917473" y="1335335"/>
            <a:ext cx="5667374" cy="1015663"/>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b="1" u="none" strike="noStrike" cap="none" normalizeH="0" baseline="0" dirty="0">
                <a:ln>
                  <a:noFill/>
                </a:ln>
                <a:solidFill>
                  <a:schemeClr val="tx1"/>
                </a:solidFill>
                <a:effectLst/>
                <a:latin typeface="Times New Roman" pitchFamily="18" charset="0"/>
                <a:ea typeface="宋体" pitchFamily="2" charset="-122"/>
              </a:rPr>
              <a:t>EMIS Content Contract</a:t>
            </a:r>
          </a:p>
          <a:p>
            <a:pPr marL="0" marR="0" indent="0" algn="ctr" defTabSz="914400" rtl="0" eaLnBrk="1" fontAlgn="base" latinLnBrk="0" hangingPunct="1">
              <a:lnSpc>
                <a:spcPct val="100000"/>
              </a:lnSpc>
              <a:spcBef>
                <a:spcPct val="50000"/>
              </a:spcBef>
              <a:spcAft>
                <a:spcPct val="0"/>
              </a:spcAft>
              <a:buClrTx/>
              <a:buSzTx/>
              <a:buFontTx/>
              <a:buNone/>
              <a:tabLst/>
            </a:pPr>
            <a:endParaRPr lang="en-US" altLang="zh-CN" b="1" dirty="0">
              <a:latin typeface="Times New Roman" pitchFamily="18" charset="0"/>
              <a:ea typeface="宋体" pitchFamily="2" charset="-122"/>
            </a:endParaRPr>
          </a:p>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000" b="1" u="none" strike="noStrike" cap="none" normalizeH="0" baseline="0" dirty="0">
              <a:ln>
                <a:noFill/>
              </a:ln>
              <a:solidFill>
                <a:schemeClr val="tx1"/>
              </a:solidFill>
              <a:effectLst/>
              <a:latin typeface="Times New Roman" pitchFamily="18" charset="0"/>
              <a:ea typeface="宋体" pitchFamily="2" charset="-122"/>
            </a:endParaRPr>
          </a:p>
        </p:txBody>
      </p:sp>
      <p:sp>
        <p:nvSpPr>
          <p:cNvPr id="46" name="矩形 45">
            <a:extLst>
              <a:ext uri="{FF2B5EF4-FFF2-40B4-BE49-F238E27FC236}">
                <a16:creationId xmlns:a16="http://schemas.microsoft.com/office/drawing/2014/main" id="{5DB95FD0-8D0C-46F7-8FE9-6DF919DC9FBF}"/>
              </a:ext>
            </a:extLst>
          </p:cNvPr>
          <p:cNvSpPr/>
          <p:nvPr/>
        </p:nvSpPr>
        <p:spPr>
          <a:xfrm>
            <a:off x="5997059" y="1842141"/>
            <a:ext cx="2019340" cy="41985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RegisterContent</a:t>
            </a:r>
            <a:endParaRPr lang="zh-CN" altLang="en-US" dirty="0"/>
          </a:p>
        </p:txBody>
      </p:sp>
      <p:sp>
        <p:nvSpPr>
          <p:cNvPr id="47" name="矩形 46">
            <a:extLst>
              <a:ext uri="{FF2B5EF4-FFF2-40B4-BE49-F238E27FC236}">
                <a16:creationId xmlns:a16="http://schemas.microsoft.com/office/drawing/2014/main" id="{9CBD377A-B38B-49ED-B637-8BD54DF83FE8}"/>
              </a:ext>
            </a:extLst>
          </p:cNvPr>
          <p:cNvSpPr/>
          <p:nvPr/>
        </p:nvSpPr>
        <p:spPr>
          <a:xfrm>
            <a:off x="8206599" y="1824110"/>
            <a:ext cx="2019340" cy="41985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GetMetadataFile</a:t>
            </a:r>
            <a:endParaRPr lang="zh-CN" altLang="en-US" dirty="0"/>
          </a:p>
        </p:txBody>
      </p:sp>
      <p:sp>
        <p:nvSpPr>
          <p:cNvPr id="48" name="矩形 47">
            <a:extLst>
              <a:ext uri="{FF2B5EF4-FFF2-40B4-BE49-F238E27FC236}">
                <a16:creationId xmlns:a16="http://schemas.microsoft.com/office/drawing/2014/main" id="{02E46BB3-1695-4069-A033-BC07C627D58B}"/>
              </a:ext>
            </a:extLst>
          </p:cNvPr>
          <p:cNvSpPr/>
          <p:nvPr/>
        </p:nvSpPr>
        <p:spPr>
          <a:xfrm>
            <a:off x="10361966" y="1824110"/>
            <a:ext cx="978065" cy="41985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t>
            </a:r>
            <a:endParaRPr lang="zh-CN" altLang="en-US" b="1" dirty="0"/>
          </a:p>
        </p:txBody>
      </p:sp>
      <p:sp>
        <p:nvSpPr>
          <p:cNvPr id="52" name="矩形 51">
            <a:extLst>
              <a:ext uri="{FF2B5EF4-FFF2-40B4-BE49-F238E27FC236}">
                <a16:creationId xmlns:a16="http://schemas.microsoft.com/office/drawing/2014/main" id="{4C2A2A63-A95B-4A55-85F8-D2CB80076F76}"/>
              </a:ext>
            </a:extLst>
          </p:cNvPr>
          <p:cNvSpPr/>
          <p:nvPr/>
        </p:nvSpPr>
        <p:spPr bwMode="auto">
          <a:xfrm>
            <a:off x="3279822" y="1742508"/>
            <a:ext cx="1860593" cy="40011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2000" b="1" u="none" strike="noStrike" cap="none" normalizeH="0" baseline="0" dirty="0">
                <a:ln>
                  <a:noFill/>
                </a:ln>
                <a:solidFill>
                  <a:schemeClr val="bg1"/>
                </a:solidFill>
                <a:effectLst/>
                <a:latin typeface="等线" panose="02010600030101010101" pitchFamily="2" charset="-122"/>
                <a:ea typeface="等线" panose="02010600030101010101" pitchFamily="2" charset="-122"/>
              </a:rPr>
              <a:t>EMIS Agent</a:t>
            </a:r>
          </a:p>
        </p:txBody>
      </p:sp>
      <p:sp>
        <p:nvSpPr>
          <p:cNvPr id="53" name="箭头: 下 52">
            <a:extLst>
              <a:ext uri="{FF2B5EF4-FFF2-40B4-BE49-F238E27FC236}">
                <a16:creationId xmlns:a16="http://schemas.microsoft.com/office/drawing/2014/main" id="{A2D9C3B8-551D-4A4F-8113-CCA172F58176}"/>
              </a:ext>
            </a:extLst>
          </p:cNvPr>
          <p:cNvSpPr/>
          <p:nvPr/>
        </p:nvSpPr>
        <p:spPr bwMode="auto">
          <a:xfrm rot="16200000">
            <a:off x="2516644" y="1237896"/>
            <a:ext cx="157905" cy="1368449"/>
          </a:xfrm>
          <a:prstGeom prst="downArrow">
            <a:avLst>
              <a:gd name="adj1" fmla="val 36720"/>
              <a:gd name="adj2" fmla="val 5996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cxnSp>
        <p:nvCxnSpPr>
          <p:cNvPr id="62" name="直接连接符 61">
            <a:extLst>
              <a:ext uri="{FF2B5EF4-FFF2-40B4-BE49-F238E27FC236}">
                <a16:creationId xmlns:a16="http://schemas.microsoft.com/office/drawing/2014/main" id="{3717A36F-2B57-456D-BB7F-D29EDBEF4B66}"/>
              </a:ext>
            </a:extLst>
          </p:cNvPr>
          <p:cNvCxnSpPr/>
          <p:nvPr/>
        </p:nvCxnSpPr>
        <p:spPr>
          <a:xfrm>
            <a:off x="114300" y="3970014"/>
            <a:ext cx="11982450" cy="0"/>
          </a:xfrm>
          <a:prstGeom prst="line">
            <a:avLst/>
          </a:prstGeom>
          <a:ln w="15875">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E7C25F20-2360-4774-8DFE-EE1D6C95E183}"/>
              </a:ext>
            </a:extLst>
          </p:cNvPr>
          <p:cNvSpPr/>
          <p:nvPr/>
        </p:nvSpPr>
        <p:spPr>
          <a:xfrm>
            <a:off x="41484" y="3500958"/>
            <a:ext cx="1435008" cy="461665"/>
          </a:xfrm>
          <a:prstGeom prst="rect">
            <a:avLst/>
          </a:prstGeom>
          <a:noFill/>
        </p:spPr>
        <p:txBody>
          <a:bodyPr wrap="none" lIns="91440" tIns="45720" rIns="91440" bIns="45720">
            <a:spAutoFit/>
          </a:bodyPr>
          <a:lstStyle/>
          <a:p>
            <a:pPr algn="ctr"/>
            <a:r>
              <a:rPr lang="en-US" altLang="zh-CN" sz="2400" b="0" cap="none" spc="0" dirty="0">
                <a:ln w="0"/>
                <a:solidFill>
                  <a:srgbClr val="C00000"/>
                </a:solidFill>
                <a:effectLst>
                  <a:outerShdw blurRad="38100" dist="19050" dir="2700000" algn="tl" rotWithShape="0">
                    <a:schemeClr val="dk1">
                      <a:alpha val="40000"/>
                    </a:schemeClr>
                  </a:outerShdw>
                </a:effectLst>
              </a:rPr>
              <a:t>On-chain</a:t>
            </a:r>
            <a:endParaRPr lang="zh-CN" altLang="en-US" sz="2400" b="0" cap="none" spc="0" dirty="0">
              <a:ln w="0"/>
              <a:solidFill>
                <a:srgbClr val="C00000"/>
              </a:solidFill>
              <a:effectLst>
                <a:outerShdw blurRad="38100" dist="19050" dir="2700000" algn="tl" rotWithShape="0">
                  <a:schemeClr val="dk1">
                    <a:alpha val="40000"/>
                  </a:schemeClr>
                </a:outerShdw>
              </a:effectLst>
            </a:endParaRPr>
          </a:p>
        </p:txBody>
      </p:sp>
      <p:sp>
        <p:nvSpPr>
          <p:cNvPr id="65" name="矩形 64">
            <a:extLst>
              <a:ext uri="{FF2B5EF4-FFF2-40B4-BE49-F238E27FC236}">
                <a16:creationId xmlns:a16="http://schemas.microsoft.com/office/drawing/2014/main" id="{7494B4FD-EB5E-4E92-A29C-30168EEAEBB1}"/>
              </a:ext>
            </a:extLst>
          </p:cNvPr>
          <p:cNvSpPr/>
          <p:nvPr/>
        </p:nvSpPr>
        <p:spPr>
          <a:xfrm>
            <a:off x="55125" y="3983635"/>
            <a:ext cx="1427828" cy="461665"/>
          </a:xfrm>
          <a:prstGeom prst="rect">
            <a:avLst/>
          </a:prstGeom>
          <a:noFill/>
        </p:spPr>
        <p:txBody>
          <a:bodyPr wrap="none" lIns="91440" tIns="45720" rIns="91440" bIns="45720">
            <a:spAutoFit/>
          </a:bodyPr>
          <a:lstStyle/>
          <a:p>
            <a:pPr algn="ctr"/>
            <a:r>
              <a:rPr lang="en-US" altLang="zh-CN" sz="2400" b="0" cap="none" spc="0" dirty="0">
                <a:ln w="0"/>
                <a:solidFill>
                  <a:srgbClr val="C00000"/>
                </a:solidFill>
                <a:effectLst>
                  <a:outerShdw blurRad="38100" dist="19050" dir="2700000" algn="tl" rotWithShape="0">
                    <a:schemeClr val="dk1">
                      <a:alpha val="40000"/>
                    </a:schemeClr>
                  </a:outerShdw>
                </a:effectLst>
              </a:rPr>
              <a:t>Off-chain</a:t>
            </a:r>
            <a:endParaRPr lang="zh-CN" altLang="en-US" sz="2400" b="0" cap="none" spc="0" dirty="0">
              <a:ln w="0"/>
              <a:solidFill>
                <a:srgbClr val="C00000"/>
              </a:solidFill>
              <a:effectLst>
                <a:outerShdw blurRad="38100" dist="19050" dir="2700000" algn="tl" rotWithShape="0">
                  <a:schemeClr val="dk1">
                    <a:alpha val="40000"/>
                  </a:schemeClr>
                </a:outerShdw>
              </a:effectLst>
            </a:endParaRPr>
          </a:p>
        </p:txBody>
      </p:sp>
      <p:sp>
        <p:nvSpPr>
          <p:cNvPr id="50" name="箭头: 下 52">
            <a:extLst>
              <a:ext uri="{FF2B5EF4-FFF2-40B4-BE49-F238E27FC236}">
                <a16:creationId xmlns:a16="http://schemas.microsoft.com/office/drawing/2014/main" id="{75C9B4F1-B170-654A-A8AA-734825867F69}"/>
              </a:ext>
            </a:extLst>
          </p:cNvPr>
          <p:cNvSpPr/>
          <p:nvPr/>
        </p:nvSpPr>
        <p:spPr bwMode="auto">
          <a:xfrm rot="16200000">
            <a:off x="5487676" y="1494881"/>
            <a:ext cx="162124" cy="856644"/>
          </a:xfrm>
          <a:prstGeom prst="downArrow">
            <a:avLst>
              <a:gd name="adj1" fmla="val 36720"/>
              <a:gd name="adj2" fmla="val 5996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pic>
        <p:nvPicPr>
          <p:cNvPr id="54" name="图形 53">
            <a:extLst>
              <a:ext uri="{FF2B5EF4-FFF2-40B4-BE49-F238E27FC236}">
                <a16:creationId xmlns:a16="http://schemas.microsoft.com/office/drawing/2014/main" id="{91032DCF-63D9-F74B-8448-6D80B8D1EF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5733" y="4234422"/>
            <a:ext cx="377342" cy="377342"/>
          </a:xfrm>
          <a:prstGeom prst="rect">
            <a:avLst/>
          </a:prstGeom>
        </p:spPr>
      </p:pic>
      <p:sp>
        <p:nvSpPr>
          <p:cNvPr id="68" name="矩形 67">
            <a:extLst>
              <a:ext uri="{FF2B5EF4-FFF2-40B4-BE49-F238E27FC236}">
                <a16:creationId xmlns:a16="http://schemas.microsoft.com/office/drawing/2014/main" id="{53374255-D201-1948-99BB-85ADD2DB41E0}"/>
              </a:ext>
            </a:extLst>
          </p:cNvPr>
          <p:cNvSpPr/>
          <p:nvPr/>
        </p:nvSpPr>
        <p:spPr>
          <a:xfrm>
            <a:off x="4742079" y="2166414"/>
            <a:ext cx="1433739" cy="338554"/>
          </a:xfrm>
          <a:prstGeom prst="rect">
            <a:avLst/>
          </a:prstGeom>
          <a:noFill/>
        </p:spPr>
        <p:txBody>
          <a:bodyPr wrap="square" lIns="91440" tIns="45720" rIns="91440" bIns="45720">
            <a:spAutoFit/>
          </a:bodyPr>
          <a:lstStyle/>
          <a:p>
            <a:pPr algn="ctr"/>
            <a:r>
              <a:rPr lang="en-US" altLang="zh-CN" sz="1600" i="1" dirty="0" err="1">
                <a:ln w="0"/>
                <a:solidFill>
                  <a:srgbClr val="C00000"/>
                </a:solidFill>
                <a:effectLst>
                  <a:outerShdw blurRad="38100" dist="19050" dir="2700000" algn="tl" rotWithShape="0">
                    <a:schemeClr val="dk1">
                      <a:alpha val="40000"/>
                    </a:schemeClr>
                  </a:outerShdw>
                </a:effectLst>
              </a:rPr>
              <a:t>Identifier</a:t>
            </a:r>
            <a:r>
              <a:rPr lang="en-US" altLang="zh-CN" sz="1600" i="1" baseline="-25000" dirty="0" err="1">
                <a:ln w="0"/>
                <a:solidFill>
                  <a:srgbClr val="C00000"/>
                </a:solidFill>
                <a:effectLst>
                  <a:outerShdw blurRad="38100" dist="19050" dir="2700000" algn="tl" rotWithShape="0">
                    <a:schemeClr val="dk1">
                      <a:alpha val="40000"/>
                    </a:schemeClr>
                  </a:outerShdw>
                </a:effectLst>
              </a:rPr>
              <a:t>content</a:t>
            </a:r>
            <a:endParaRPr lang="zh-CN" altLang="en-US" sz="1600" i="1" cap="none" spc="0" baseline="-25000" dirty="0">
              <a:ln w="0"/>
              <a:solidFill>
                <a:srgbClr val="C00000"/>
              </a:solidFill>
              <a:effectLst>
                <a:outerShdw blurRad="38100" dist="19050" dir="2700000" algn="tl" rotWithShape="0">
                  <a:schemeClr val="dk1">
                    <a:alpha val="40000"/>
                  </a:schemeClr>
                </a:outerShdw>
              </a:effectLst>
            </a:endParaRPr>
          </a:p>
        </p:txBody>
      </p:sp>
      <p:sp>
        <p:nvSpPr>
          <p:cNvPr id="42" name="箭头: 下 41">
            <a:extLst>
              <a:ext uri="{FF2B5EF4-FFF2-40B4-BE49-F238E27FC236}">
                <a16:creationId xmlns:a16="http://schemas.microsoft.com/office/drawing/2014/main" id="{EFE18BB8-57AC-4A90-B666-80A8F32BF255}"/>
              </a:ext>
            </a:extLst>
          </p:cNvPr>
          <p:cNvSpPr/>
          <p:nvPr/>
        </p:nvSpPr>
        <p:spPr bwMode="auto">
          <a:xfrm>
            <a:off x="10279527" y="2823710"/>
            <a:ext cx="140852" cy="475844"/>
          </a:xfrm>
          <a:prstGeom prst="downArrow">
            <a:avLst>
              <a:gd name="adj1" fmla="val 36720"/>
              <a:gd name="adj2" fmla="val 59960"/>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pic>
        <p:nvPicPr>
          <p:cNvPr id="43" name="图形 42">
            <a:extLst>
              <a:ext uri="{FF2B5EF4-FFF2-40B4-BE49-F238E27FC236}">
                <a16:creationId xmlns:a16="http://schemas.microsoft.com/office/drawing/2014/main" id="{B492D378-CBB8-4DF2-BB73-C94F18DC27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49953" y="3401605"/>
            <a:ext cx="476194" cy="476194"/>
          </a:xfrm>
          <a:prstGeom prst="rect">
            <a:avLst/>
          </a:prstGeom>
        </p:spPr>
      </p:pic>
      <p:sp>
        <p:nvSpPr>
          <p:cNvPr id="49" name="矩形 48">
            <a:extLst>
              <a:ext uri="{FF2B5EF4-FFF2-40B4-BE49-F238E27FC236}">
                <a16:creationId xmlns:a16="http://schemas.microsoft.com/office/drawing/2014/main" id="{4DAE9378-9F37-438D-B9B2-E63E911DEE5D}"/>
              </a:ext>
            </a:extLst>
          </p:cNvPr>
          <p:cNvSpPr/>
          <p:nvPr/>
        </p:nvSpPr>
        <p:spPr>
          <a:xfrm>
            <a:off x="10723833" y="3178382"/>
            <a:ext cx="906333" cy="830997"/>
          </a:xfrm>
          <a:prstGeom prst="rect">
            <a:avLst/>
          </a:prstGeom>
          <a:noFill/>
        </p:spPr>
        <p:txBody>
          <a:bodyPr wrap="square" lIns="91440" tIns="45720" rIns="91440" bIns="45720">
            <a:spAutoFit/>
          </a:bodyPr>
          <a:lstStyle/>
          <a:p>
            <a:pPr algn="ctr"/>
            <a:r>
              <a:rPr lang="en-US" altLang="zh-CN" sz="1600" b="0" cap="none" spc="0" dirty="0">
                <a:ln w="0"/>
                <a:solidFill>
                  <a:schemeClr val="tx1"/>
                </a:solidFill>
                <a:effectLst>
                  <a:outerShdw blurRad="38100" dist="19050" dir="2700000" algn="tl" rotWithShape="0">
                    <a:schemeClr val="dk1">
                      <a:alpha val="40000"/>
                    </a:schemeClr>
                  </a:outerShdw>
                </a:effectLst>
              </a:rPr>
              <a:t>metafile</a:t>
            </a:r>
          </a:p>
          <a:p>
            <a:pPr algn="ctr"/>
            <a:r>
              <a:rPr lang="en-US" altLang="zh-CN" sz="1600" b="0" cap="none" spc="0" dirty="0">
                <a:ln w="0"/>
                <a:solidFill>
                  <a:schemeClr val="tx1"/>
                </a:solidFill>
                <a:effectLst>
                  <a:outerShdw blurRad="38100" dist="19050" dir="2700000" algn="tl" rotWithShape="0">
                    <a:schemeClr val="dk1">
                      <a:alpha val="40000"/>
                    </a:schemeClr>
                  </a:outerShdw>
                </a:effectLst>
              </a:rPr>
              <a:t>storage</a:t>
            </a:r>
          </a:p>
          <a:p>
            <a:pPr algn="ctr"/>
            <a:r>
              <a:rPr lang="en-US" altLang="zh-CN" sz="1600" b="0" cap="none" spc="0" dirty="0">
                <a:ln w="0"/>
                <a:solidFill>
                  <a:schemeClr val="tx1"/>
                </a:solidFill>
                <a:effectLst>
                  <a:outerShdw blurRad="38100" dist="19050" dir="2700000" algn="tl" rotWithShape="0">
                    <a:schemeClr val="dk1">
                      <a:alpha val="40000"/>
                    </a:schemeClr>
                  </a:outerShdw>
                </a:effectLst>
              </a:rPr>
              <a:t>path</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51" name="箭头: 下 50">
            <a:extLst>
              <a:ext uri="{FF2B5EF4-FFF2-40B4-BE49-F238E27FC236}">
                <a16:creationId xmlns:a16="http://schemas.microsoft.com/office/drawing/2014/main" id="{AADBBB25-B3FD-468F-B176-0F78D37E49D5}"/>
              </a:ext>
            </a:extLst>
          </p:cNvPr>
          <p:cNvSpPr/>
          <p:nvPr/>
        </p:nvSpPr>
        <p:spPr bwMode="auto">
          <a:xfrm>
            <a:off x="10518695" y="3885475"/>
            <a:ext cx="134243" cy="1205046"/>
          </a:xfrm>
          <a:prstGeom prst="downArrow">
            <a:avLst>
              <a:gd name="adj1" fmla="val 36720"/>
              <a:gd name="adj2" fmla="val 59960"/>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cxnSp>
        <p:nvCxnSpPr>
          <p:cNvPr id="55" name="直线连接符 4">
            <a:extLst>
              <a:ext uri="{FF2B5EF4-FFF2-40B4-BE49-F238E27FC236}">
                <a16:creationId xmlns:a16="http://schemas.microsoft.com/office/drawing/2014/main" id="{A775E84D-C420-4E08-9FDE-2000AFDEF36A}"/>
              </a:ext>
            </a:extLst>
          </p:cNvPr>
          <p:cNvCxnSpPr>
            <a:cxnSpLocks/>
          </p:cNvCxnSpPr>
          <p:nvPr/>
        </p:nvCxnSpPr>
        <p:spPr>
          <a:xfrm>
            <a:off x="9220200" y="4631369"/>
            <a:ext cx="1258380" cy="968345"/>
          </a:xfrm>
          <a:prstGeom prst="line">
            <a:avLst/>
          </a:prstGeom>
          <a:ln w="22225">
            <a:solidFill>
              <a:srgbClr val="9A0001"/>
            </a:solidFill>
            <a:headEnd type="arrow"/>
          </a:ln>
        </p:spPr>
        <p:style>
          <a:lnRef idx="1">
            <a:schemeClr val="accent1"/>
          </a:lnRef>
          <a:fillRef idx="0">
            <a:schemeClr val="accent1"/>
          </a:fillRef>
          <a:effectRef idx="0">
            <a:schemeClr val="accent1"/>
          </a:effectRef>
          <a:fontRef idx="minor">
            <a:schemeClr val="tx1"/>
          </a:fontRef>
        </p:style>
      </p:cxnSp>
      <p:pic>
        <p:nvPicPr>
          <p:cNvPr id="57" name="图形 56">
            <a:extLst>
              <a:ext uri="{FF2B5EF4-FFF2-40B4-BE49-F238E27FC236}">
                <a16:creationId xmlns:a16="http://schemas.microsoft.com/office/drawing/2014/main" id="{18CDCBC4-AF06-4BFF-9719-9E32BED488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3947" y="4144916"/>
            <a:ext cx="476194" cy="476194"/>
          </a:xfrm>
          <a:prstGeom prst="rect">
            <a:avLst/>
          </a:prstGeom>
        </p:spPr>
      </p:pic>
      <p:sp>
        <p:nvSpPr>
          <p:cNvPr id="58" name="矩形 57">
            <a:extLst>
              <a:ext uri="{FF2B5EF4-FFF2-40B4-BE49-F238E27FC236}">
                <a16:creationId xmlns:a16="http://schemas.microsoft.com/office/drawing/2014/main" id="{5BC2460F-570C-4305-BECD-570C6BC31436}"/>
              </a:ext>
            </a:extLst>
          </p:cNvPr>
          <p:cNvSpPr/>
          <p:nvPr/>
        </p:nvSpPr>
        <p:spPr>
          <a:xfrm>
            <a:off x="6771513" y="3657754"/>
            <a:ext cx="1041894" cy="830997"/>
          </a:xfrm>
          <a:prstGeom prst="rect">
            <a:avLst/>
          </a:prstGeom>
          <a:noFill/>
        </p:spPr>
        <p:txBody>
          <a:bodyPr wrap="square" lIns="91440" tIns="45720" rIns="91440" bIns="45720">
            <a:spAutoFit/>
          </a:bodyPr>
          <a:lstStyle/>
          <a:p>
            <a:pPr algn="ctr"/>
            <a:r>
              <a:rPr lang="en-US" altLang="zh-CN" sz="1600" b="0" cap="none" spc="0" dirty="0">
                <a:ln w="0"/>
                <a:solidFill>
                  <a:schemeClr val="accent2">
                    <a:lumMod val="75000"/>
                  </a:schemeClr>
                </a:solidFill>
                <a:effectLst>
                  <a:outerShdw blurRad="38100" dist="19050" dir="2700000" algn="tl" rotWithShape="0">
                    <a:schemeClr val="dk1">
                      <a:alpha val="40000"/>
                    </a:schemeClr>
                  </a:outerShdw>
                </a:effectLst>
              </a:rPr>
              <a:t>resource</a:t>
            </a:r>
          </a:p>
          <a:p>
            <a:pPr algn="ctr"/>
            <a:r>
              <a:rPr lang="en-US" altLang="zh-CN" sz="1600" b="0" cap="none" spc="0" dirty="0">
                <a:ln w="0"/>
                <a:solidFill>
                  <a:schemeClr val="accent2">
                    <a:lumMod val="75000"/>
                  </a:schemeClr>
                </a:solidFill>
                <a:effectLst>
                  <a:outerShdw blurRad="38100" dist="19050" dir="2700000" algn="tl" rotWithShape="0">
                    <a:schemeClr val="dk1">
                      <a:alpha val="40000"/>
                    </a:schemeClr>
                  </a:outerShdw>
                </a:effectLst>
              </a:rPr>
              <a:t>storage</a:t>
            </a:r>
          </a:p>
          <a:p>
            <a:pPr algn="ctr"/>
            <a:r>
              <a:rPr lang="en-US" altLang="zh-CN" sz="1600" b="0" cap="none" spc="0" dirty="0">
                <a:ln w="0"/>
                <a:solidFill>
                  <a:schemeClr val="accent2">
                    <a:lumMod val="75000"/>
                  </a:schemeClr>
                </a:solidFill>
                <a:effectLst>
                  <a:outerShdw blurRad="38100" dist="19050" dir="2700000" algn="tl" rotWithShape="0">
                    <a:schemeClr val="dk1">
                      <a:alpha val="40000"/>
                    </a:schemeClr>
                  </a:outerShdw>
                </a:effectLst>
              </a:rPr>
              <a:t>path</a:t>
            </a:r>
            <a:endParaRPr lang="zh-CN" altLang="en-US" sz="1600" b="0" cap="none" spc="0" dirty="0">
              <a:ln w="0"/>
              <a:solidFill>
                <a:schemeClr val="accent2">
                  <a:lumMod val="75000"/>
                </a:schemeClr>
              </a:solidFill>
              <a:effectLst>
                <a:outerShdw blurRad="38100" dist="19050" dir="2700000" algn="tl" rotWithShape="0">
                  <a:schemeClr val="dk1">
                    <a:alpha val="40000"/>
                  </a:schemeClr>
                </a:outerShdw>
              </a:effectLst>
            </a:endParaRPr>
          </a:p>
        </p:txBody>
      </p:sp>
      <p:sp>
        <p:nvSpPr>
          <p:cNvPr id="60" name="箭头: 下 59">
            <a:extLst>
              <a:ext uri="{FF2B5EF4-FFF2-40B4-BE49-F238E27FC236}">
                <a16:creationId xmlns:a16="http://schemas.microsoft.com/office/drawing/2014/main" id="{E9F68829-4639-41F5-BF00-2542CFD4E0F0}"/>
              </a:ext>
            </a:extLst>
          </p:cNvPr>
          <p:cNvSpPr/>
          <p:nvPr/>
        </p:nvSpPr>
        <p:spPr bwMode="auto">
          <a:xfrm rot="4015866">
            <a:off x="6358662" y="3662955"/>
            <a:ext cx="100519" cy="2763938"/>
          </a:xfrm>
          <a:prstGeom prst="downArrow">
            <a:avLst>
              <a:gd name="adj1" fmla="val 36720"/>
              <a:gd name="adj2" fmla="val 59960"/>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sp>
        <p:nvSpPr>
          <p:cNvPr id="61" name="环形箭头 17">
            <a:extLst>
              <a:ext uri="{FF2B5EF4-FFF2-40B4-BE49-F238E27FC236}">
                <a16:creationId xmlns:a16="http://schemas.microsoft.com/office/drawing/2014/main" id="{A47AAD55-4A7B-4B43-84F5-A145242FE5F9}"/>
              </a:ext>
            </a:extLst>
          </p:cNvPr>
          <p:cNvSpPr/>
          <p:nvPr/>
        </p:nvSpPr>
        <p:spPr>
          <a:xfrm rot="19367450" flipH="1">
            <a:off x="8408601" y="3332426"/>
            <a:ext cx="730619" cy="871426"/>
          </a:xfrm>
          <a:prstGeom prst="circularArrow">
            <a:avLst>
              <a:gd name="adj1" fmla="val 4561"/>
              <a:gd name="adj2" fmla="val 1142319"/>
              <a:gd name="adj3" fmla="val 20614284"/>
              <a:gd name="adj4" fmla="val 4381221"/>
              <a:gd name="adj5" fmla="val 200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solidFill>
            </a:endParaRPr>
          </a:p>
        </p:txBody>
      </p:sp>
      <p:pic>
        <p:nvPicPr>
          <p:cNvPr id="63" name="图形 62">
            <a:extLst>
              <a:ext uri="{FF2B5EF4-FFF2-40B4-BE49-F238E27FC236}">
                <a16:creationId xmlns:a16="http://schemas.microsoft.com/office/drawing/2014/main" id="{5DAC8FEC-25CF-4C9F-AC38-1E7D579390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3763" y="3379201"/>
            <a:ext cx="425011" cy="425011"/>
          </a:xfrm>
          <a:prstGeom prst="rect">
            <a:avLst/>
          </a:prstGeom>
        </p:spPr>
      </p:pic>
      <p:pic>
        <p:nvPicPr>
          <p:cNvPr id="67" name="图形 66">
            <a:extLst>
              <a:ext uri="{FF2B5EF4-FFF2-40B4-BE49-F238E27FC236}">
                <a16:creationId xmlns:a16="http://schemas.microsoft.com/office/drawing/2014/main" id="{F6DDD2B0-C561-445A-8595-2508D193620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29472" y="3387985"/>
            <a:ext cx="425011" cy="425011"/>
          </a:xfrm>
          <a:prstGeom prst="rect">
            <a:avLst/>
          </a:prstGeom>
        </p:spPr>
      </p:pic>
      <p:sp>
        <p:nvSpPr>
          <p:cNvPr id="69" name="矩形 68">
            <a:extLst>
              <a:ext uri="{FF2B5EF4-FFF2-40B4-BE49-F238E27FC236}">
                <a16:creationId xmlns:a16="http://schemas.microsoft.com/office/drawing/2014/main" id="{1B611884-5441-4876-A1BD-B28CCCF4A8C7}"/>
              </a:ext>
            </a:extLst>
          </p:cNvPr>
          <p:cNvSpPr/>
          <p:nvPr/>
        </p:nvSpPr>
        <p:spPr>
          <a:xfrm>
            <a:off x="7935475" y="3178382"/>
            <a:ext cx="1208630" cy="338554"/>
          </a:xfrm>
          <a:prstGeom prst="rect">
            <a:avLst/>
          </a:prstGeom>
          <a:noFill/>
        </p:spPr>
        <p:txBody>
          <a:bodyPr wrap="square" lIns="91440" tIns="45720" rIns="91440" bIns="45720">
            <a:spAutoFit/>
          </a:bodyPr>
          <a:lstStyle/>
          <a:p>
            <a:pPr algn="ctr"/>
            <a:r>
              <a:rPr lang="en-US" altLang="zh-CN" sz="1600" dirty="0">
                <a:ln w="0"/>
                <a:solidFill>
                  <a:schemeClr val="accent1"/>
                </a:solidFill>
                <a:effectLst>
                  <a:outerShdw blurRad="38100" dist="19050" dir="2700000" algn="tl" rotWithShape="0">
                    <a:schemeClr val="dk1">
                      <a:alpha val="40000"/>
                    </a:schemeClr>
                  </a:outerShdw>
                </a:effectLst>
              </a:rPr>
              <a:t>h</a:t>
            </a:r>
            <a:r>
              <a:rPr lang="en-US" altLang="zh-CN" sz="1600" b="0" cap="none" spc="0" dirty="0">
                <a:ln w="0"/>
                <a:solidFill>
                  <a:schemeClr val="accent1"/>
                </a:solidFill>
                <a:effectLst>
                  <a:outerShdw blurRad="38100" dist="19050" dir="2700000" algn="tl" rotWithShape="0">
                    <a:schemeClr val="dk1">
                      <a:alpha val="40000"/>
                    </a:schemeClr>
                  </a:outerShdw>
                </a:effectLst>
              </a:rPr>
              <a:t>ash verify</a:t>
            </a:r>
          </a:p>
        </p:txBody>
      </p:sp>
      <p:sp>
        <p:nvSpPr>
          <p:cNvPr id="70" name="矩形 69">
            <a:extLst>
              <a:ext uri="{FF2B5EF4-FFF2-40B4-BE49-F238E27FC236}">
                <a16:creationId xmlns:a16="http://schemas.microsoft.com/office/drawing/2014/main" id="{47456A1E-EC27-4419-BC3E-7217E2679560}"/>
              </a:ext>
            </a:extLst>
          </p:cNvPr>
          <p:cNvSpPr/>
          <p:nvPr/>
        </p:nvSpPr>
        <p:spPr>
          <a:xfrm>
            <a:off x="9368458" y="3420046"/>
            <a:ext cx="612145" cy="338554"/>
          </a:xfrm>
          <a:prstGeom prst="rect">
            <a:avLst/>
          </a:prstGeom>
          <a:noFill/>
        </p:spPr>
        <p:txBody>
          <a:bodyPr wrap="square" lIns="91440" tIns="45720" rIns="91440" bIns="45720">
            <a:spAutoFit/>
          </a:bodyPr>
          <a:lstStyle/>
          <a:p>
            <a:pPr algn="ctr"/>
            <a:r>
              <a:rPr lang="en-US" altLang="zh-CN" sz="1600" dirty="0">
                <a:ln w="0"/>
                <a:solidFill>
                  <a:schemeClr val="accent1"/>
                </a:solidFill>
                <a:effectLst>
                  <a:outerShdw blurRad="38100" dist="19050" dir="2700000" algn="tl" rotWithShape="0">
                    <a:schemeClr val="dk1">
                      <a:alpha val="40000"/>
                    </a:schemeClr>
                  </a:outerShdw>
                </a:effectLst>
              </a:rPr>
              <a:t>===</a:t>
            </a:r>
            <a:endParaRPr lang="en-US" altLang="zh-CN" sz="1600" b="0" cap="none" spc="0" dirty="0">
              <a:ln w="0"/>
              <a:solidFill>
                <a:schemeClr val="accent1"/>
              </a:solidFill>
              <a:effectLst>
                <a:outerShdw blurRad="38100" dist="19050" dir="2700000" algn="tl" rotWithShape="0">
                  <a:schemeClr val="dk1">
                    <a:alpha val="40000"/>
                  </a:schemeClr>
                </a:outerShdw>
              </a:effectLst>
            </a:endParaRPr>
          </a:p>
        </p:txBody>
      </p:sp>
      <p:sp>
        <p:nvSpPr>
          <p:cNvPr id="71" name="箭头: 下 70">
            <a:extLst>
              <a:ext uri="{FF2B5EF4-FFF2-40B4-BE49-F238E27FC236}">
                <a16:creationId xmlns:a16="http://schemas.microsoft.com/office/drawing/2014/main" id="{179BF26C-B7FE-45D2-A567-10EEF701606F}"/>
              </a:ext>
            </a:extLst>
          </p:cNvPr>
          <p:cNvSpPr/>
          <p:nvPr/>
        </p:nvSpPr>
        <p:spPr bwMode="auto">
          <a:xfrm rot="10800000">
            <a:off x="4149724" y="4654549"/>
            <a:ext cx="130921" cy="453721"/>
          </a:xfrm>
          <a:prstGeom prst="downArrow">
            <a:avLst>
              <a:gd name="adj1" fmla="val 36720"/>
              <a:gd name="adj2" fmla="val 59960"/>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sp>
        <p:nvSpPr>
          <p:cNvPr id="72" name="箭头: 下 71">
            <a:extLst>
              <a:ext uri="{FF2B5EF4-FFF2-40B4-BE49-F238E27FC236}">
                <a16:creationId xmlns:a16="http://schemas.microsoft.com/office/drawing/2014/main" id="{06393F92-B657-41A3-8DD1-17253D073717}"/>
              </a:ext>
            </a:extLst>
          </p:cNvPr>
          <p:cNvSpPr/>
          <p:nvPr/>
        </p:nvSpPr>
        <p:spPr bwMode="auto">
          <a:xfrm rot="10800000">
            <a:off x="4159036" y="2229967"/>
            <a:ext cx="116541" cy="1883838"/>
          </a:xfrm>
          <a:prstGeom prst="downArrow">
            <a:avLst>
              <a:gd name="adj1" fmla="val 36720"/>
              <a:gd name="adj2" fmla="val 59960"/>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sp>
        <p:nvSpPr>
          <p:cNvPr id="73" name="箭头: 下 72">
            <a:extLst>
              <a:ext uri="{FF2B5EF4-FFF2-40B4-BE49-F238E27FC236}">
                <a16:creationId xmlns:a16="http://schemas.microsoft.com/office/drawing/2014/main" id="{9671CD3D-9746-41F9-BB4A-48EC1E11D58F}"/>
              </a:ext>
            </a:extLst>
          </p:cNvPr>
          <p:cNvSpPr/>
          <p:nvPr/>
        </p:nvSpPr>
        <p:spPr bwMode="auto">
          <a:xfrm rot="5400000">
            <a:off x="2527878" y="1397065"/>
            <a:ext cx="129048" cy="1362060"/>
          </a:xfrm>
          <a:prstGeom prst="downArrow">
            <a:avLst>
              <a:gd name="adj1" fmla="val 36720"/>
              <a:gd name="adj2" fmla="val 59960"/>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zh-CN" altLang="en-US" sz="1800" b="1" i="1" u="none" strike="noStrike" cap="none" normalizeH="0" baseline="0" dirty="0">
              <a:ln>
                <a:noFill/>
              </a:ln>
              <a:solidFill>
                <a:schemeClr val="tx1"/>
              </a:solidFill>
              <a:effectLst/>
              <a:latin typeface="Times New Roman" pitchFamily="18" charset="0"/>
              <a:ea typeface="宋体" pitchFamily="2" charset="-122"/>
            </a:endParaRPr>
          </a:p>
        </p:txBody>
      </p:sp>
      <p:sp>
        <p:nvSpPr>
          <p:cNvPr id="75" name="矩形 74">
            <a:extLst>
              <a:ext uri="{FF2B5EF4-FFF2-40B4-BE49-F238E27FC236}">
                <a16:creationId xmlns:a16="http://schemas.microsoft.com/office/drawing/2014/main" id="{3819A9BB-37BC-4CED-96A2-7D2A7501DE12}"/>
              </a:ext>
            </a:extLst>
          </p:cNvPr>
          <p:cNvSpPr/>
          <p:nvPr/>
        </p:nvSpPr>
        <p:spPr>
          <a:xfrm>
            <a:off x="3257697" y="4706894"/>
            <a:ext cx="906333" cy="338554"/>
          </a:xfrm>
          <a:prstGeom prst="rect">
            <a:avLst/>
          </a:prstGeom>
          <a:noFill/>
        </p:spPr>
        <p:txBody>
          <a:bodyPr wrap="square" lIns="91440" tIns="45720" rIns="91440" bIns="45720">
            <a:spAutoFit/>
          </a:bodyPr>
          <a:lstStyle/>
          <a:p>
            <a:pPr algn="r"/>
            <a:r>
              <a:rPr lang="en-US" altLang="zh-CN" sz="1600" dirty="0">
                <a:ln w="0"/>
                <a:solidFill>
                  <a:srgbClr val="0070C0"/>
                </a:solidFill>
                <a:effectLst>
                  <a:outerShdw blurRad="38100" dist="19050" dir="2700000" algn="tl" rotWithShape="0">
                    <a:schemeClr val="dk1">
                      <a:alpha val="40000"/>
                    </a:schemeClr>
                  </a:outerShdw>
                </a:effectLst>
              </a:rPr>
              <a:t>resolve</a:t>
            </a:r>
            <a:endParaRPr lang="zh-CN" altLang="en-US" sz="1600" b="0" cap="none" spc="0" dirty="0">
              <a:ln w="0"/>
              <a:solidFill>
                <a:srgbClr val="0070C0"/>
              </a:solidFill>
              <a:effectLst>
                <a:outerShdw blurRad="38100" dist="19050" dir="2700000" algn="tl" rotWithShape="0">
                  <a:schemeClr val="dk1">
                    <a:alpha val="40000"/>
                  </a:schemeClr>
                </a:outerShdw>
              </a:effectLst>
            </a:endParaRPr>
          </a:p>
        </p:txBody>
      </p:sp>
      <p:sp>
        <p:nvSpPr>
          <p:cNvPr id="76" name="矩形 75">
            <a:extLst>
              <a:ext uri="{FF2B5EF4-FFF2-40B4-BE49-F238E27FC236}">
                <a16:creationId xmlns:a16="http://schemas.microsoft.com/office/drawing/2014/main" id="{7D35349A-B0F4-40DF-8094-57506B4FEB5A}"/>
              </a:ext>
            </a:extLst>
          </p:cNvPr>
          <p:cNvSpPr/>
          <p:nvPr/>
        </p:nvSpPr>
        <p:spPr>
          <a:xfrm>
            <a:off x="2404438" y="3350077"/>
            <a:ext cx="1812032" cy="584775"/>
          </a:xfrm>
          <a:prstGeom prst="rect">
            <a:avLst/>
          </a:prstGeom>
          <a:noFill/>
        </p:spPr>
        <p:txBody>
          <a:bodyPr wrap="square" lIns="91440" tIns="45720" rIns="91440" bIns="45720">
            <a:spAutoFit/>
          </a:bodyPr>
          <a:lstStyle/>
          <a:p>
            <a:pPr algn="r"/>
            <a:r>
              <a:rPr lang="en-US" altLang="zh-CN" sz="1600" dirty="0">
                <a:ln w="0"/>
                <a:solidFill>
                  <a:srgbClr val="0070C0"/>
                </a:solidFill>
                <a:effectLst>
                  <a:outerShdw blurRad="38100" dist="19050" dir="2700000" algn="tl" rotWithShape="0">
                    <a:schemeClr val="dk1">
                      <a:alpha val="40000"/>
                    </a:schemeClr>
                  </a:outerShdw>
                </a:effectLst>
              </a:rPr>
              <a:t>download raw resource for user</a:t>
            </a:r>
            <a:endParaRPr lang="zh-CN" altLang="en-US" sz="1600" b="0" cap="none" spc="0" dirty="0">
              <a:ln w="0"/>
              <a:solidFill>
                <a:srgbClr val="0070C0"/>
              </a:solidFill>
              <a:effectLst>
                <a:outerShdw blurRad="38100" dist="19050" dir="2700000" algn="tl" rotWithShape="0">
                  <a:schemeClr val="dk1">
                    <a:alpha val="40000"/>
                  </a:schemeClr>
                </a:outerShdw>
              </a:effectLst>
            </a:endParaRPr>
          </a:p>
        </p:txBody>
      </p:sp>
      <p:grpSp>
        <p:nvGrpSpPr>
          <p:cNvPr id="66" name="组合 65">
            <a:extLst>
              <a:ext uri="{FF2B5EF4-FFF2-40B4-BE49-F238E27FC236}">
                <a16:creationId xmlns:a16="http://schemas.microsoft.com/office/drawing/2014/main" id="{17D562B8-03E7-4642-A83C-BE25FB0200E5}"/>
              </a:ext>
            </a:extLst>
          </p:cNvPr>
          <p:cNvGrpSpPr/>
          <p:nvPr/>
        </p:nvGrpSpPr>
        <p:grpSpPr>
          <a:xfrm>
            <a:off x="10177780" y="329882"/>
            <a:ext cx="1512002" cy="444892"/>
            <a:chOff x="9556201" y="498129"/>
            <a:chExt cx="1993881" cy="586680"/>
          </a:xfrm>
        </p:grpSpPr>
        <p:grpSp>
          <p:nvGrpSpPr>
            <p:cNvPr id="74" name="组合 73">
              <a:extLst>
                <a:ext uri="{FF2B5EF4-FFF2-40B4-BE49-F238E27FC236}">
                  <a16:creationId xmlns:a16="http://schemas.microsoft.com/office/drawing/2014/main" id="{32F67928-A66A-4F31-854B-6B4C1C4D37FA}"/>
                </a:ext>
              </a:extLst>
            </p:cNvPr>
            <p:cNvGrpSpPr/>
            <p:nvPr userDrawn="1"/>
          </p:nvGrpSpPr>
          <p:grpSpPr>
            <a:xfrm>
              <a:off x="10239376" y="968937"/>
              <a:ext cx="1307697" cy="96254"/>
              <a:chOff x="4616246" y="3878362"/>
              <a:chExt cx="5571416" cy="410087"/>
            </a:xfrm>
            <a:solidFill>
              <a:schemeClr val="tx1">
                <a:alpha val="80000"/>
              </a:schemeClr>
            </a:solidFill>
          </p:grpSpPr>
          <p:sp>
            <p:nvSpPr>
              <p:cNvPr id="114" name="Freeform 17">
                <a:extLst>
                  <a:ext uri="{FF2B5EF4-FFF2-40B4-BE49-F238E27FC236}">
                    <a16:creationId xmlns:a16="http://schemas.microsoft.com/office/drawing/2014/main" id="{AE6CC436-73A4-4D00-B0BE-30D19484B8B6}"/>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5" name="Freeform 18">
                <a:extLst>
                  <a:ext uri="{FF2B5EF4-FFF2-40B4-BE49-F238E27FC236}">
                    <a16:creationId xmlns:a16="http://schemas.microsoft.com/office/drawing/2014/main" id="{56700002-4C4A-4F5E-8D61-8F24FC3C50B9}"/>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6" name="Freeform 19">
                <a:extLst>
                  <a:ext uri="{FF2B5EF4-FFF2-40B4-BE49-F238E27FC236}">
                    <a16:creationId xmlns:a16="http://schemas.microsoft.com/office/drawing/2014/main" id="{F960E92F-AC4F-448D-BC11-9BCDDC3B0B1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7" name="Freeform 20">
                <a:extLst>
                  <a:ext uri="{FF2B5EF4-FFF2-40B4-BE49-F238E27FC236}">
                    <a16:creationId xmlns:a16="http://schemas.microsoft.com/office/drawing/2014/main" id="{0BB5DCD2-A03B-4760-A85A-3969FC6B7982}"/>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8" name="Freeform 21">
                <a:extLst>
                  <a:ext uri="{FF2B5EF4-FFF2-40B4-BE49-F238E27FC236}">
                    <a16:creationId xmlns:a16="http://schemas.microsoft.com/office/drawing/2014/main" id="{D4E937C4-D7D6-4DE1-8049-2BDA1FF82D2F}"/>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9" name="Freeform 22">
                <a:extLst>
                  <a:ext uri="{FF2B5EF4-FFF2-40B4-BE49-F238E27FC236}">
                    <a16:creationId xmlns:a16="http://schemas.microsoft.com/office/drawing/2014/main" id="{28948463-A682-4118-A949-3D9E8E2B02E7}"/>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0" name="Freeform 23">
                <a:extLst>
                  <a:ext uri="{FF2B5EF4-FFF2-40B4-BE49-F238E27FC236}">
                    <a16:creationId xmlns:a16="http://schemas.microsoft.com/office/drawing/2014/main" id="{A89BDE2C-1A8A-4053-AB89-14A95B3524C8}"/>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1" name="Freeform 25">
                <a:extLst>
                  <a:ext uri="{FF2B5EF4-FFF2-40B4-BE49-F238E27FC236}">
                    <a16:creationId xmlns:a16="http://schemas.microsoft.com/office/drawing/2014/main" id="{11884A52-EF9E-4FD6-B9B4-C49F79A91C37}"/>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2" name="Freeform 27">
                <a:extLst>
                  <a:ext uri="{FF2B5EF4-FFF2-40B4-BE49-F238E27FC236}">
                    <a16:creationId xmlns:a16="http://schemas.microsoft.com/office/drawing/2014/main" id="{D47F6F02-A7F7-43D0-A834-2E6FDF9F84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3" name="Freeform 29">
                <a:extLst>
                  <a:ext uri="{FF2B5EF4-FFF2-40B4-BE49-F238E27FC236}">
                    <a16:creationId xmlns:a16="http://schemas.microsoft.com/office/drawing/2014/main" id="{E26CE58A-B98A-4DE0-BE04-B98117B7E7E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4" name="Freeform 30">
                <a:extLst>
                  <a:ext uri="{FF2B5EF4-FFF2-40B4-BE49-F238E27FC236}">
                    <a16:creationId xmlns:a16="http://schemas.microsoft.com/office/drawing/2014/main" id="{5C9C475A-5D74-4272-BBEA-5FA4EC67B0A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5" name="Freeform 31">
                <a:extLst>
                  <a:ext uri="{FF2B5EF4-FFF2-40B4-BE49-F238E27FC236}">
                    <a16:creationId xmlns:a16="http://schemas.microsoft.com/office/drawing/2014/main" id="{7945C726-0B96-4F0B-B19E-9492147A151D}"/>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6" name="Freeform 32">
                <a:extLst>
                  <a:ext uri="{FF2B5EF4-FFF2-40B4-BE49-F238E27FC236}">
                    <a16:creationId xmlns:a16="http://schemas.microsoft.com/office/drawing/2014/main" id="{88056EDD-EEAA-40BA-9ED6-9F7D71944D38}"/>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7" name="Freeform 33">
                <a:extLst>
                  <a:ext uri="{FF2B5EF4-FFF2-40B4-BE49-F238E27FC236}">
                    <a16:creationId xmlns:a16="http://schemas.microsoft.com/office/drawing/2014/main" id="{E079A247-E058-47E4-9CA4-069014F62617}"/>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8" name="Freeform 34">
                <a:extLst>
                  <a:ext uri="{FF2B5EF4-FFF2-40B4-BE49-F238E27FC236}">
                    <a16:creationId xmlns:a16="http://schemas.microsoft.com/office/drawing/2014/main" id="{665A0B19-DD04-473B-9D4E-B90F1D76BB8A}"/>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9" name="Freeform 35">
                <a:extLst>
                  <a:ext uri="{FF2B5EF4-FFF2-40B4-BE49-F238E27FC236}">
                    <a16:creationId xmlns:a16="http://schemas.microsoft.com/office/drawing/2014/main" id="{FF0C9C49-197E-41FE-88B4-73135400ED43}"/>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77" name="组合 76">
              <a:extLst>
                <a:ext uri="{FF2B5EF4-FFF2-40B4-BE49-F238E27FC236}">
                  <a16:creationId xmlns:a16="http://schemas.microsoft.com/office/drawing/2014/main" id="{FC330F1D-98E4-4A7A-92AD-D44777F220B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02" name="Freeform 9">
                <a:extLst>
                  <a:ext uri="{FF2B5EF4-FFF2-40B4-BE49-F238E27FC236}">
                    <a16:creationId xmlns:a16="http://schemas.microsoft.com/office/drawing/2014/main" id="{6823A782-1D6F-4D73-8464-6116464DF989}"/>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10">
                <a:extLst>
                  <a:ext uri="{FF2B5EF4-FFF2-40B4-BE49-F238E27FC236}">
                    <a16:creationId xmlns:a16="http://schemas.microsoft.com/office/drawing/2014/main" id="{49CE7C26-4176-4DF8-9330-97E9BE52A35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11">
                <a:extLst>
                  <a:ext uri="{FF2B5EF4-FFF2-40B4-BE49-F238E27FC236}">
                    <a16:creationId xmlns:a16="http://schemas.microsoft.com/office/drawing/2014/main" id="{C74117CE-3257-4964-80B3-467A3F170E94}"/>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12">
                <a:extLst>
                  <a:ext uri="{FF2B5EF4-FFF2-40B4-BE49-F238E27FC236}">
                    <a16:creationId xmlns:a16="http://schemas.microsoft.com/office/drawing/2014/main" id="{ECF64E35-4954-49AB-8658-4C23468D877C}"/>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13">
                <a:extLst>
                  <a:ext uri="{FF2B5EF4-FFF2-40B4-BE49-F238E27FC236}">
                    <a16:creationId xmlns:a16="http://schemas.microsoft.com/office/drawing/2014/main" id="{07EB1911-9526-44B1-ACD7-E1F4A618BA1A}"/>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14">
                <a:extLst>
                  <a:ext uri="{FF2B5EF4-FFF2-40B4-BE49-F238E27FC236}">
                    <a16:creationId xmlns:a16="http://schemas.microsoft.com/office/drawing/2014/main" id="{E4B3477D-3803-4507-8375-C7B5AE0667F3}"/>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Freeform 15">
                <a:extLst>
                  <a:ext uri="{FF2B5EF4-FFF2-40B4-BE49-F238E27FC236}">
                    <a16:creationId xmlns:a16="http://schemas.microsoft.com/office/drawing/2014/main" id="{343B0CB8-14CC-4DDC-A038-05F1765E730C}"/>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9" name="Freeform 16">
                <a:extLst>
                  <a:ext uri="{FF2B5EF4-FFF2-40B4-BE49-F238E27FC236}">
                    <a16:creationId xmlns:a16="http://schemas.microsoft.com/office/drawing/2014/main" id="{9CE5A802-AC8B-4B63-850F-28DD73C3E4A9}"/>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0" name="Freeform 24">
                <a:extLst>
                  <a:ext uri="{FF2B5EF4-FFF2-40B4-BE49-F238E27FC236}">
                    <a16:creationId xmlns:a16="http://schemas.microsoft.com/office/drawing/2014/main" id="{15244101-4B1F-48E3-99FF-6DE8AF6C35A7}"/>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1" name="Freeform 26">
                <a:extLst>
                  <a:ext uri="{FF2B5EF4-FFF2-40B4-BE49-F238E27FC236}">
                    <a16:creationId xmlns:a16="http://schemas.microsoft.com/office/drawing/2014/main" id="{EAA32FDE-017F-414A-9EC4-24C505C41755}"/>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2" name="Freeform 28">
                <a:extLst>
                  <a:ext uri="{FF2B5EF4-FFF2-40B4-BE49-F238E27FC236}">
                    <a16:creationId xmlns:a16="http://schemas.microsoft.com/office/drawing/2014/main" id="{25B167E3-B06A-441D-8275-D1E8522B77C9}"/>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3" name="Freeform 36">
                <a:extLst>
                  <a:ext uri="{FF2B5EF4-FFF2-40B4-BE49-F238E27FC236}">
                    <a16:creationId xmlns:a16="http://schemas.microsoft.com/office/drawing/2014/main" id="{AEFFFC59-5F32-40AF-9E7B-094559F3B85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78" name="组合 77">
              <a:extLst>
                <a:ext uri="{FF2B5EF4-FFF2-40B4-BE49-F238E27FC236}">
                  <a16:creationId xmlns:a16="http://schemas.microsoft.com/office/drawing/2014/main" id="{A1B2061A-62DE-4A35-A243-2D2CCF023F8F}"/>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79" name="Freeform 8">
                <a:extLst>
                  <a:ext uri="{FF2B5EF4-FFF2-40B4-BE49-F238E27FC236}">
                    <a16:creationId xmlns:a16="http://schemas.microsoft.com/office/drawing/2014/main" id="{1351AECA-E693-445B-9CA4-EBDEFE4483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0" name="Freeform 42">
                <a:extLst>
                  <a:ext uri="{FF2B5EF4-FFF2-40B4-BE49-F238E27FC236}">
                    <a16:creationId xmlns:a16="http://schemas.microsoft.com/office/drawing/2014/main" id="{60811F5D-8F51-418D-89CF-00AC6E36368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43">
                <a:extLst>
                  <a:ext uri="{FF2B5EF4-FFF2-40B4-BE49-F238E27FC236}">
                    <a16:creationId xmlns:a16="http://schemas.microsoft.com/office/drawing/2014/main" id="{C4BC93AC-CF91-456A-8258-96FAC9C0C8F4}"/>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44">
                <a:extLst>
                  <a:ext uri="{FF2B5EF4-FFF2-40B4-BE49-F238E27FC236}">
                    <a16:creationId xmlns:a16="http://schemas.microsoft.com/office/drawing/2014/main" id="{B4B78C48-9D7F-461A-9068-85E37045E384}"/>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45">
                <a:extLst>
                  <a:ext uri="{FF2B5EF4-FFF2-40B4-BE49-F238E27FC236}">
                    <a16:creationId xmlns:a16="http://schemas.microsoft.com/office/drawing/2014/main" id="{E37FD532-F10B-4B05-9A43-7D2B30403443}"/>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46">
                <a:extLst>
                  <a:ext uri="{FF2B5EF4-FFF2-40B4-BE49-F238E27FC236}">
                    <a16:creationId xmlns:a16="http://schemas.microsoft.com/office/drawing/2014/main" id="{6649CEAD-9256-4D81-95C4-B527738D3AF4}"/>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47">
                <a:extLst>
                  <a:ext uri="{FF2B5EF4-FFF2-40B4-BE49-F238E27FC236}">
                    <a16:creationId xmlns:a16="http://schemas.microsoft.com/office/drawing/2014/main" id="{7DA0CC70-FA7F-495F-AF0B-DDE9DADA225E}"/>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48">
                <a:extLst>
                  <a:ext uri="{FF2B5EF4-FFF2-40B4-BE49-F238E27FC236}">
                    <a16:creationId xmlns:a16="http://schemas.microsoft.com/office/drawing/2014/main" id="{F51F0D37-E167-49D1-82D1-9799656D06A5}"/>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49">
                <a:extLst>
                  <a:ext uri="{FF2B5EF4-FFF2-40B4-BE49-F238E27FC236}">
                    <a16:creationId xmlns:a16="http://schemas.microsoft.com/office/drawing/2014/main" id="{04EF7C66-3FFF-486A-9E09-EE2E3A28439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50">
                <a:extLst>
                  <a:ext uri="{FF2B5EF4-FFF2-40B4-BE49-F238E27FC236}">
                    <a16:creationId xmlns:a16="http://schemas.microsoft.com/office/drawing/2014/main" id="{0D47070D-C0B9-4E12-95A9-1B632D47998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51">
                <a:extLst>
                  <a:ext uri="{FF2B5EF4-FFF2-40B4-BE49-F238E27FC236}">
                    <a16:creationId xmlns:a16="http://schemas.microsoft.com/office/drawing/2014/main" id="{5D54DBA6-0ABF-4799-A890-DE31F6D62EC7}"/>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52">
                <a:extLst>
                  <a:ext uri="{FF2B5EF4-FFF2-40B4-BE49-F238E27FC236}">
                    <a16:creationId xmlns:a16="http://schemas.microsoft.com/office/drawing/2014/main" id="{C9DD6C2A-DB6D-469F-92B0-7EAEEC2FBA5E}"/>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53">
                <a:extLst>
                  <a:ext uri="{FF2B5EF4-FFF2-40B4-BE49-F238E27FC236}">
                    <a16:creationId xmlns:a16="http://schemas.microsoft.com/office/drawing/2014/main" id="{1AD499F1-118C-4CAB-B753-77C8F11F7BD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2" name="Freeform 54">
                <a:extLst>
                  <a:ext uri="{FF2B5EF4-FFF2-40B4-BE49-F238E27FC236}">
                    <a16:creationId xmlns:a16="http://schemas.microsoft.com/office/drawing/2014/main" id="{33A418F7-863F-4635-BB93-DD07C9BD483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55">
                <a:extLst>
                  <a:ext uri="{FF2B5EF4-FFF2-40B4-BE49-F238E27FC236}">
                    <a16:creationId xmlns:a16="http://schemas.microsoft.com/office/drawing/2014/main" id="{D34EB370-4339-43C8-81C9-25D004206F76}"/>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56">
                <a:extLst>
                  <a:ext uri="{FF2B5EF4-FFF2-40B4-BE49-F238E27FC236}">
                    <a16:creationId xmlns:a16="http://schemas.microsoft.com/office/drawing/2014/main" id="{D47DB1B2-313B-44B6-932D-533DD4CDE2B2}"/>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5" name="Freeform 57">
                <a:extLst>
                  <a:ext uri="{FF2B5EF4-FFF2-40B4-BE49-F238E27FC236}">
                    <a16:creationId xmlns:a16="http://schemas.microsoft.com/office/drawing/2014/main" id="{18FCB82A-7CAF-4D28-A711-AF734F3C4AB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Freeform 58">
                <a:extLst>
                  <a:ext uri="{FF2B5EF4-FFF2-40B4-BE49-F238E27FC236}">
                    <a16:creationId xmlns:a16="http://schemas.microsoft.com/office/drawing/2014/main" id="{5DFBE3CD-BB70-44DC-B9A0-FF0F2EC9F15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7" name="Freeform 59">
                <a:extLst>
                  <a:ext uri="{FF2B5EF4-FFF2-40B4-BE49-F238E27FC236}">
                    <a16:creationId xmlns:a16="http://schemas.microsoft.com/office/drawing/2014/main" id="{A587A508-4D1F-4A38-9969-B37DC0D79A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8" name="Freeform 60">
                <a:extLst>
                  <a:ext uri="{FF2B5EF4-FFF2-40B4-BE49-F238E27FC236}">
                    <a16:creationId xmlns:a16="http://schemas.microsoft.com/office/drawing/2014/main" id="{6FC336DA-C236-49E9-87AF-BB1EC3D0D37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61">
                <a:extLst>
                  <a:ext uri="{FF2B5EF4-FFF2-40B4-BE49-F238E27FC236}">
                    <a16:creationId xmlns:a16="http://schemas.microsoft.com/office/drawing/2014/main" id="{BDB7CBDB-10DA-4187-8E4B-1B0A022C4480}"/>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62">
                <a:extLst>
                  <a:ext uri="{FF2B5EF4-FFF2-40B4-BE49-F238E27FC236}">
                    <a16:creationId xmlns:a16="http://schemas.microsoft.com/office/drawing/2014/main" id="{7A5C929A-E260-4A2D-8537-0088D4B2AB75}"/>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71">
                <a:extLst>
                  <a:ext uri="{FF2B5EF4-FFF2-40B4-BE49-F238E27FC236}">
                    <a16:creationId xmlns:a16="http://schemas.microsoft.com/office/drawing/2014/main" id="{BA662871-F230-42EA-92BB-A07DA19069B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130" name="矩形 129">
            <a:extLst>
              <a:ext uri="{FF2B5EF4-FFF2-40B4-BE49-F238E27FC236}">
                <a16:creationId xmlns:a16="http://schemas.microsoft.com/office/drawing/2014/main" id="{24D4F121-4DA0-4C1A-B2B3-9724F4647834}"/>
              </a:ext>
            </a:extLst>
          </p:cNvPr>
          <p:cNvSpPr/>
          <p:nvPr/>
        </p:nvSpPr>
        <p:spPr>
          <a:xfrm>
            <a:off x="4845308" y="301743"/>
            <a:ext cx="5058030" cy="539773"/>
          </a:xfrm>
          <a:prstGeom prst="rect">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rgbClr val="FFFF00"/>
                </a:solidFill>
                <a:latin typeface="Arial" panose="020B0604020202020204" pitchFamily="34" charset="0"/>
                <a:ea typeface="Microsoft YaHei" panose="020B0503020204020204" pitchFamily="34" charset="-122"/>
                <a:cs typeface="+mn-ea"/>
                <a:sym typeface="Arial" panose="020B0604020202020204" pitchFamily="34" charset="0"/>
              </a:rPr>
              <a:t>Taking the content identifier as example</a:t>
            </a:r>
            <a:endParaRPr lang="zh-CN" altLang="en-US" sz="2000" b="1" dirty="0">
              <a:solidFill>
                <a:srgbClr val="FFFF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28967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A167A3-E80E-4ED3-A67F-D900181E81C8}"/>
              </a:ext>
            </a:extLst>
          </p:cNvPr>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 name="文本框 7">
            <a:extLst>
              <a:ext uri="{FF2B5EF4-FFF2-40B4-BE49-F238E27FC236}">
                <a16:creationId xmlns:a16="http://schemas.microsoft.com/office/drawing/2014/main" id="{4262A2A6-6764-4650-AE75-A0A2F3B72049}"/>
              </a:ext>
            </a:extLst>
          </p:cNvPr>
          <p:cNvSpPr txBox="1"/>
          <p:nvPr/>
        </p:nvSpPr>
        <p:spPr>
          <a:xfrm>
            <a:off x="0" y="2670712"/>
            <a:ext cx="12192000" cy="1029256"/>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altLang="zh-CN" sz="6000" b="1" i="0" u="none" strike="noStrike" kern="1200" cap="none" spc="40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Thanks for your Listening</a:t>
            </a:r>
            <a:endPar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10" name="直接连接符 9">
            <a:extLst>
              <a:ext uri="{FF2B5EF4-FFF2-40B4-BE49-F238E27FC236}">
                <a16:creationId xmlns:a16="http://schemas.microsoft.com/office/drawing/2014/main" id="{A4C0716F-AF22-44EE-8D0B-43E1638CE05F}"/>
              </a:ext>
            </a:extLst>
          </p:cNvPr>
          <p:cNvCxnSpPr/>
          <p:nvPr/>
        </p:nvCxnSpPr>
        <p:spPr>
          <a:xfrm>
            <a:off x="5875564" y="5029199"/>
            <a:ext cx="440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ECBA8E9-E669-4806-8041-D97311A983F8}"/>
              </a:ext>
            </a:extLst>
          </p:cNvPr>
          <p:cNvSpPr/>
          <p:nvPr/>
        </p:nvSpPr>
        <p:spPr>
          <a:xfrm>
            <a:off x="4285687" y="5863851"/>
            <a:ext cx="3620627" cy="369332"/>
          </a:xfrm>
          <a:prstGeom prst="rect">
            <a:avLst/>
          </a:prstGeom>
        </p:spPr>
        <p:txBody>
          <a:bodyPr wrap="square">
            <a:spAutoFit/>
          </a:bodyPr>
          <a:lstStyle/>
          <a:p>
            <a:pPr algn="ctr">
              <a:defRPr/>
            </a:pPr>
            <a:r>
              <a:rPr lang="en-US" altLang="zh-CN" dirty="0">
                <a:solidFill>
                  <a:prstClr val="black">
                    <a:lumMod val="75000"/>
                    <a:lumOff val="25000"/>
                  </a:prstClr>
                </a:solidFill>
                <a:latin typeface="Arial" panose="020B0604020202020204" pitchFamily="34" charset="0"/>
                <a:ea typeface="Microsoft YaHei" panose="020B0503020204020204" pitchFamily="34" charset="-122"/>
                <a:cs typeface="+mn-ea"/>
                <a:sym typeface="Arial" panose="020B0604020202020204" pitchFamily="34" charset="0"/>
              </a:rPr>
              <a:t>Feng ZHAO </a:t>
            </a:r>
            <a:r>
              <a:rPr lang="zh-CN" altLang="en-US" dirty="0">
                <a:solidFill>
                  <a:prstClr val="black">
                    <a:lumMod val="75000"/>
                    <a:lumOff val="25000"/>
                  </a:prstClr>
                </a:solidFill>
                <a:latin typeface="Arial" panose="020B0604020202020204" pitchFamily="34" charset="0"/>
                <a:ea typeface="Microsoft YaHei" panose="020B0503020204020204" pitchFamily="34" charset="-122"/>
                <a:cs typeface="+mn-ea"/>
                <a:sym typeface="Arial" panose="020B0604020202020204" pitchFamily="34" charset="0"/>
              </a:rPr>
              <a:t>丨 </a:t>
            </a:r>
            <a:r>
              <a:rPr lang="en-US" altLang="zh-CN" dirty="0">
                <a:solidFill>
                  <a:prstClr val="black">
                    <a:lumMod val="75000"/>
                    <a:lumOff val="25000"/>
                  </a:prstClr>
                </a:solidFill>
                <a:latin typeface="Arial" panose="020B0604020202020204" pitchFamily="34" charset="0"/>
                <a:ea typeface="Microsoft YaHei" panose="020B0503020204020204" pitchFamily="34" charset="-122"/>
                <a:cs typeface="+mn-ea"/>
                <a:sym typeface="Arial" panose="020B0604020202020204" pitchFamily="34" charset="0"/>
              </a:rPr>
              <a:t>2023.8.9</a:t>
            </a:r>
          </a:p>
        </p:txBody>
      </p:sp>
      <p:sp>
        <p:nvSpPr>
          <p:cNvPr id="6" name="椭圆 5">
            <a:extLst>
              <a:ext uri="{FF2B5EF4-FFF2-40B4-BE49-F238E27FC236}">
                <a16:creationId xmlns:a16="http://schemas.microsoft.com/office/drawing/2014/main" id="{0F8B02C2-C055-4B58-ADE3-F225E1BD55D6}"/>
              </a:ext>
            </a:extLst>
          </p:cNvPr>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13" name="组合 12">
            <a:extLst>
              <a:ext uri="{FF2B5EF4-FFF2-40B4-BE49-F238E27FC236}">
                <a16:creationId xmlns:a16="http://schemas.microsoft.com/office/drawing/2014/main" id="{1D433142-9DF7-4A48-AA01-043DE9AC29CB}"/>
              </a:ext>
            </a:extLst>
          </p:cNvPr>
          <p:cNvGrpSpPr/>
          <p:nvPr/>
        </p:nvGrpSpPr>
        <p:grpSpPr>
          <a:xfrm>
            <a:off x="5317814" y="718939"/>
            <a:ext cx="1614432" cy="1610666"/>
            <a:chOff x="2105799" y="20055838"/>
            <a:chExt cx="6748090" cy="6732363"/>
          </a:xfrm>
          <a:solidFill>
            <a:schemeClr val="accent1"/>
          </a:solidFill>
        </p:grpSpPr>
        <p:sp>
          <p:nvSpPr>
            <p:cNvPr id="14" name="Freeform 8">
              <a:extLst>
                <a:ext uri="{FF2B5EF4-FFF2-40B4-BE49-F238E27FC236}">
                  <a16:creationId xmlns:a16="http://schemas.microsoft.com/office/drawing/2014/main" id="{AFB48508-A56E-46D9-A9CF-5CBF306C0DF9}"/>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2">
              <a:extLst>
                <a:ext uri="{FF2B5EF4-FFF2-40B4-BE49-F238E27FC236}">
                  <a16:creationId xmlns:a16="http://schemas.microsoft.com/office/drawing/2014/main" id="{30AD55C6-F255-4D4C-A404-73497A1E994D}"/>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3">
              <a:extLst>
                <a:ext uri="{FF2B5EF4-FFF2-40B4-BE49-F238E27FC236}">
                  <a16:creationId xmlns:a16="http://schemas.microsoft.com/office/drawing/2014/main" id="{9FF2ADF9-F15F-47C4-B3F4-FDEB024E804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4">
              <a:extLst>
                <a:ext uri="{FF2B5EF4-FFF2-40B4-BE49-F238E27FC236}">
                  <a16:creationId xmlns:a16="http://schemas.microsoft.com/office/drawing/2014/main" id="{77753E9E-C3A8-46F8-9E32-80582A24400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5">
              <a:extLst>
                <a:ext uri="{FF2B5EF4-FFF2-40B4-BE49-F238E27FC236}">
                  <a16:creationId xmlns:a16="http://schemas.microsoft.com/office/drawing/2014/main" id="{DDCC5860-8B56-45FC-BBA3-0EEE522A2247}"/>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6">
              <a:extLst>
                <a:ext uri="{FF2B5EF4-FFF2-40B4-BE49-F238E27FC236}">
                  <a16:creationId xmlns:a16="http://schemas.microsoft.com/office/drawing/2014/main" id="{5C504FEB-54D5-4E9B-950E-86D86A154959}"/>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7">
              <a:extLst>
                <a:ext uri="{FF2B5EF4-FFF2-40B4-BE49-F238E27FC236}">
                  <a16:creationId xmlns:a16="http://schemas.microsoft.com/office/drawing/2014/main" id="{D192F389-3CA8-48C7-B5E8-E9A872AB8A6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8">
              <a:extLst>
                <a:ext uri="{FF2B5EF4-FFF2-40B4-BE49-F238E27FC236}">
                  <a16:creationId xmlns:a16="http://schemas.microsoft.com/office/drawing/2014/main" id="{6A3CDB31-CC07-42F2-B582-483078329AA8}"/>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9">
              <a:extLst>
                <a:ext uri="{FF2B5EF4-FFF2-40B4-BE49-F238E27FC236}">
                  <a16:creationId xmlns:a16="http://schemas.microsoft.com/office/drawing/2014/main" id="{C9C902C7-E572-41C9-BCAB-2F86C14B897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50">
              <a:extLst>
                <a:ext uri="{FF2B5EF4-FFF2-40B4-BE49-F238E27FC236}">
                  <a16:creationId xmlns:a16="http://schemas.microsoft.com/office/drawing/2014/main" id="{576357AC-98F1-4F72-B6E2-EA4BDA6ED8C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51">
              <a:extLst>
                <a:ext uri="{FF2B5EF4-FFF2-40B4-BE49-F238E27FC236}">
                  <a16:creationId xmlns:a16="http://schemas.microsoft.com/office/drawing/2014/main" id="{59E9F59A-197F-482A-B573-A9294A1A2A8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2">
              <a:extLst>
                <a:ext uri="{FF2B5EF4-FFF2-40B4-BE49-F238E27FC236}">
                  <a16:creationId xmlns:a16="http://schemas.microsoft.com/office/drawing/2014/main" id="{4EFCB31D-85FC-41CC-A0D5-1C6D611076FA}"/>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3">
              <a:extLst>
                <a:ext uri="{FF2B5EF4-FFF2-40B4-BE49-F238E27FC236}">
                  <a16:creationId xmlns:a16="http://schemas.microsoft.com/office/drawing/2014/main" id="{2D86E934-8246-4467-BC93-E32046DB3A4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4">
              <a:extLst>
                <a:ext uri="{FF2B5EF4-FFF2-40B4-BE49-F238E27FC236}">
                  <a16:creationId xmlns:a16="http://schemas.microsoft.com/office/drawing/2014/main" id="{BA0DB3FD-4A33-4388-8638-9ECA1DF2BE2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5">
              <a:extLst>
                <a:ext uri="{FF2B5EF4-FFF2-40B4-BE49-F238E27FC236}">
                  <a16:creationId xmlns:a16="http://schemas.microsoft.com/office/drawing/2014/main" id="{F2E60573-5576-4943-BCAE-6705D7CED84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6">
              <a:extLst>
                <a:ext uri="{FF2B5EF4-FFF2-40B4-BE49-F238E27FC236}">
                  <a16:creationId xmlns:a16="http://schemas.microsoft.com/office/drawing/2014/main" id="{9FEABDA7-AC14-49FD-B585-C1085A57DF0C}"/>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7">
              <a:extLst>
                <a:ext uri="{FF2B5EF4-FFF2-40B4-BE49-F238E27FC236}">
                  <a16:creationId xmlns:a16="http://schemas.microsoft.com/office/drawing/2014/main" id="{0F42A0AB-E272-4259-9BDE-ACC8CAC0D9A2}"/>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8">
              <a:extLst>
                <a:ext uri="{FF2B5EF4-FFF2-40B4-BE49-F238E27FC236}">
                  <a16:creationId xmlns:a16="http://schemas.microsoft.com/office/drawing/2014/main" id="{8389868A-1940-40B4-B652-B85AFFDBC57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9">
              <a:extLst>
                <a:ext uri="{FF2B5EF4-FFF2-40B4-BE49-F238E27FC236}">
                  <a16:creationId xmlns:a16="http://schemas.microsoft.com/office/drawing/2014/main" id="{2E43B1DD-8F2C-438C-83C2-E1EC0519C12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60">
              <a:extLst>
                <a:ext uri="{FF2B5EF4-FFF2-40B4-BE49-F238E27FC236}">
                  <a16:creationId xmlns:a16="http://schemas.microsoft.com/office/drawing/2014/main" id="{498C3487-FE88-43C7-BB72-F4F5005381F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61">
              <a:extLst>
                <a:ext uri="{FF2B5EF4-FFF2-40B4-BE49-F238E27FC236}">
                  <a16:creationId xmlns:a16="http://schemas.microsoft.com/office/drawing/2014/main" id="{ADDA50CE-91B2-4A94-91AF-680EDE0671E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2">
              <a:extLst>
                <a:ext uri="{FF2B5EF4-FFF2-40B4-BE49-F238E27FC236}">
                  <a16:creationId xmlns:a16="http://schemas.microsoft.com/office/drawing/2014/main" id="{98F87416-C3EC-47F0-8F76-439B39862769}"/>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71">
              <a:extLst>
                <a:ext uri="{FF2B5EF4-FFF2-40B4-BE49-F238E27FC236}">
                  <a16:creationId xmlns:a16="http://schemas.microsoft.com/office/drawing/2014/main" id="{F9C10838-9DE2-4218-A89F-1E05D768A7C0}"/>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38" name="TextBox 37">
            <a:extLst>
              <a:ext uri="{FF2B5EF4-FFF2-40B4-BE49-F238E27FC236}">
                <a16:creationId xmlns:a16="http://schemas.microsoft.com/office/drawing/2014/main" id="{E4B2DF1E-02A4-424F-B6F6-805B921F798A}"/>
              </a:ext>
            </a:extLst>
          </p:cNvPr>
          <p:cNvSpPr txBox="1"/>
          <p:nvPr/>
        </p:nvSpPr>
        <p:spPr>
          <a:xfrm>
            <a:off x="3607416" y="4583038"/>
            <a:ext cx="497716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Computer Science, School of ECE, Peking University</a:t>
            </a: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032908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A167A3-E80E-4ED3-A67F-D900181E81C8}"/>
              </a:ext>
            </a:extLst>
          </p:cNvPr>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 name="文本框 7">
            <a:extLst>
              <a:ext uri="{FF2B5EF4-FFF2-40B4-BE49-F238E27FC236}">
                <a16:creationId xmlns:a16="http://schemas.microsoft.com/office/drawing/2014/main" id="{4262A2A6-6764-4650-AE75-A0A2F3B72049}"/>
              </a:ext>
            </a:extLst>
          </p:cNvPr>
          <p:cNvSpPr txBox="1"/>
          <p:nvPr/>
        </p:nvSpPr>
        <p:spPr>
          <a:xfrm>
            <a:off x="0" y="2670712"/>
            <a:ext cx="12192000" cy="1029256"/>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altLang="zh-CN" sz="6000" b="1" i="0" u="none" strike="noStrike" kern="1200" cap="none" spc="40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Q &amp; A</a:t>
            </a:r>
            <a:endPar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 name="TextBox 37">
            <a:extLst>
              <a:ext uri="{FF2B5EF4-FFF2-40B4-BE49-F238E27FC236}">
                <a16:creationId xmlns:a16="http://schemas.microsoft.com/office/drawing/2014/main" id="{CD20A932-451D-4F29-8AD4-66924D77A80E}"/>
              </a:ext>
            </a:extLst>
          </p:cNvPr>
          <p:cNvSpPr txBox="1"/>
          <p:nvPr/>
        </p:nvSpPr>
        <p:spPr>
          <a:xfrm>
            <a:off x="3607416" y="4583038"/>
            <a:ext cx="497716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Computer Science, School of ECE, Peking University</a:t>
            </a: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10" name="直接连接符 9">
            <a:extLst>
              <a:ext uri="{FF2B5EF4-FFF2-40B4-BE49-F238E27FC236}">
                <a16:creationId xmlns:a16="http://schemas.microsoft.com/office/drawing/2014/main" id="{A4C0716F-AF22-44EE-8D0B-43E1638CE05F}"/>
              </a:ext>
            </a:extLst>
          </p:cNvPr>
          <p:cNvCxnSpPr/>
          <p:nvPr/>
        </p:nvCxnSpPr>
        <p:spPr>
          <a:xfrm>
            <a:off x="5875564" y="5029199"/>
            <a:ext cx="440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ECBA8E9-E669-4806-8041-D97311A983F8}"/>
              </a:ext>
            </a:extLst>
          </p:cNvPr>
          <p:cNvSpPr/>
          <p:nvPr/>
        </p:nvSpPr>
        <p:spPr>
          <a:xfrm>
            <a:off x="4285687" y="5863851"/>
            <a:ext cx="3620627" cy="369332"/>
          </a:xfrm>
          <a:prstGeom prst="rect">
            <a:avLst/>
          </a:prstGeom>
        </p:spPr>
        <p:txBody>
          <a:bodyPr wrap="square">
            <a:spAutoFit/>
          </a:bodyPr>
          <a:lstStyle/>
          <a:p>
            <a:pPr algn="ctr">
              <a:defRPr/>
            </a:pPr>
            <a:r>
              <a:rPr lang="en-US" altLang="zh-CN" dirty="0">
                <a:solidFill>
                  <a:prstClr val="black">
                    <a:lumMod val="75000"/>
                    <a:lumOff val="25000"/>
                  </a:prstClr>
                </a:solidFill>
                <a:latin typeface="Arial" panose="020B0604020202020204" pitchFamily="34" charset="0"/>
                <a:ea typeface="Microsoft YaHei" panose="020B0503020204020204" pitchFamily="34" charset="-122"/>
                <a:cs typeface="+mn-ea"/>
                <a:sym typeface="Arial" panose="020B0604020202020204" pitchFamily="34" charset="0"/>
              </a:rPr>
              <a:t>Feng ZHAO </a:t>
            </a:r>
            <a:r>
              <a:rPr lang="zh-CN" altLang="en-US" dirty="0">
                <a:solidFill>
                  <a:prstClr val="black">
                    <a:lumMod val="75000"/>
                    <a:lumOff val="25000"/>
                  </a:prstClr>
                </a:solidFill>
                <a:latin typeface="Arial" panose="020B0604020202020204" pitchFamily="34" charset="0"/>
                <a:ea typeface="Microsoft YaHei" panose="020B0503020204020204" pitchFamily="34" charset="-122"/>
                <a:cs typeface="+mn-ea"/>
                <a:sym typeface="Arial" panose="020B0604020202020204" pitchFamily="34" charset="0"/>
              </a:rPr>
              <a:t>丨 </a:t>
            </a:r>
            <a:r>
              <a:rPr lang="en-US" altLang="zh-CN" dirty="0">
                <a:solidFill>
                  <a:prstClr val="black">
                    <a:lumMod val="75000"/>
                    <a:lumOff val="25000"/>
                  </a:prstClr>
                </a:solidFill>
                <a:latin typeface="Arial" panose="020B0604020202020204" pitchFamily="34" charset="0"/>
                <a:ea typeface="Microsoft YaHei" panose="020B0503020204020204" pitchFamily="34" charset="-122"/>
                <a:cs typeface="+mn-ea"/>
                <a:sym typeface="Arial" panose="020B0604020202020204" pitchFamily="34" charset="0"/>
              </a:rPr>
              <a:t>2023.8.9</a:t>
            </a:r>
          </a:p>
        </p:txBody>
      </p:sp>
      <p:sp>
        <p:nvSpPr>
          <p:cNvPr id="6" name="椭圆 5">
            <a:extLst>
              <a:ext uri="{FF2B5EF4-FFF2-40B4-BE49-F238E27FC236}">
                <a16:creationId xmlns:a16="http://schemas.microsoft.com/office/drawing/2014/main" id="{0F8B02C2-C055-4B58-ADE3-F225E1BD55D6}"/>
              </a:ext>
            </a:extLst>
          </p:cNvPr>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13" name="组合 12">
            <a:extLst>
              <a:ext uri="{FF2B5EF4-FFF2-40B4-BE49-F238E27FC236}">
                <a16:creationId xmlns:a16="http://schemas.microsoft.com/office/drawing/2014/main" id="{1D433142-9DF7-4A48-AA01-043DE9AC29CB}"/>
              </a:ext>
            </a:extLst>
          </p:cNvPr>
          <p:cNvGrpSpPr/>
          <p:nvPr/>
        </p:nvGrpSpPr>
        <p:grpSpPr>
          <a:xfrm>
            <a:off x="5317814" y="718939"/>
            <a:ext cx="1614432" cy="1610666"/>
            <a:chOff x="2105799" y="20055838"/>
            <a:chExt cx="6748090" cy="6732363"/>
          </a:xfrm>
          <a:solidFill>
            <a:schemeClr val="accent1"/>
          </a:solidFill>
        </p:grpSpPr>
        <p:sp>
          <p:nvSpPr>
            <p:cNvPr id="14" name="Freeform 8">
              <a:extLst>
                <a:ext uri="{FF2B5EF4-FFF2-40B4-BE49-F238E27FC236}">
                  <a16:creationId xmlns:a16="http://schemas.microsoft.com/office/drawing/2014/main" id="{AFB48508-A56E-46D9-A9CF-5CBF306C0DF9}"/>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2">
              <a:extLst>
                <a:ext uri="{FF2B5EF4-FFF2-40B4-BE49-F238E27FC236}">
                  <a16:creationId xmlns:a16="http://schemas.microsoft.com/office/drawing/2014/main" id="{30AD55C6-F255-4D4C-A404-73497A1E994D}"/>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3">
              <a:extLst>
                <a:ext uri="{FF2B5EF4-FFF2-40B4-BE49-F238E27FC236}">
                  <a16:creationId xmlns:a16="http://schemas.microsoft.com/office/drawing/2014/main" id="{9FF2ADF9-F15F-47C4-B3F4-FDEB024E804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4">
              <a:extLst>
                <a:ext uri="{FF2B5EF4-FFF2-40B4-BE49-F238E27FC236}">
                  <a16:creationId xmlns:a16="http://schemas.microsoft.com/office/drawing/2014/main" id="{77753E9E-C3A8-46F8-9E32-80582A24400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5">
              <a:extLst>
                <a:ext uri="{FF2B5EF4-FFF2-40B4-BE49-F238E27FC236}">
                  <a16:creationId xmlns:a16="http://schemas.microsoft.com/office/drawing/2014/main" id="{DDCC5860-8B56-45FC-BBA3-0EEE522A2247}"/>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6">
              <a:extLst>
                <a:ext uri="{FF2B5EF4-FFF2-40B4-BE49-F238E27FC236}">
                  <a16:creationId xmlns:a16="http://schemas.microsoft.com/office/drawing/2014/main" id="{5C504FEB-54D5-4E9B-950E-86D86A154959}"/>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7">
              <a:extLst>
                <a:ext uri="{FF2B5EF4-FFF2-40B4-BE49-F238E27FC236}">
                  <a16:creationId xmlns:a16="http://schemas.microsoft.com/office/drawing/2014/main" id="{D192F389-3CA8-48C7-B5E8-E9A872AB8A6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48">
              <a:extLst>
                <a:ext uri="{FF2B5EF4-FFF2-40B4-BE49-F238E27FC236}">
                  <a16:creationId xmlns:a16="http://schemas.microsoft.com/office/drawing/2014/main" id="{6A3CDB31-CC07-42F2-B582-483078329AA8}"/>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49">
              <a:extLst>
                <a:ext uri="{FF2B5EF4-FFF2-40B4-BE49-F238E27FC236}">
                  <a16:creationId xmlns:a16="http://schemas.microsoft.com/office/drawing/2014/main" id="{C9C902C7-E572-41C9-BCAB-2F86C14B897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50">
              <a:extLst>
                <a:ext uri="{FF2B5EF4-FFF2-40B4-BE49-F238E27FC236}">
                  <a16:creationId xmlns:a16="http://schemas.microsoft.com/office/drawing/2014/main" id="{576357AC-98F1-4F72-B6E2-EA4BDA6ED8C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51">
              <a:extLst>
                <a:ext uri="{FF2B5EF4-FFF2-40B4-BE49-F238E27FC236}">
                  <a16:creationId xmlns:a16="http://schemas.microsoft.com/office/drawing/2014/main" id="{59E9F59A-197F-482A-B573-A9294A1A2A8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2">
              <a:extLst>
                <a:ext uri="{FF2B5EF4-FFF2-40B4-BE49-F238E27FC236}">
                  <a16:creationId xmlns:a16="http://schemas.microsoft.com/office/drawing/2014/main" id="{4EFCB31D-85FC-41CC-A0D5-1C6D611076FA}"/>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3">
              <a:extLst>
                <a:ext uri="{FF2B5EF4-FFF2-40B4-BE49-F238E27FC236}">
                  <a16:creationId xmlns:a16="http://schemas.microsoft.com/office/drawing/2014/main" id="{2D86E934-8246-4467-BC93-E32046DB3A4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4">
              <a:extLst>
                <a:ext uri="{FF2B5EF4-FFF2-40B4-BE49-F238E27FC236}">
                  <a16:creationId xmlns:a16="http://schemas.microsoft.com/office/drawing/2014/main" id="{BA0DB3FD-4A33-4388-8638-9ECA1DF2BE2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55">
              <a:extLst>
                <a:ext uri="{FF2B5EF4-FFF2-40B4-BE49-F238E27FC236}">
                  <a16:creationId xmlns:a16="http://schemas.microsoft.com/office/drawing/2014/main" id="{F2E60573-5576-4943-BCAE-6705D7CED84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56">
              <a:extLst>
                <a:ext uri="{FF2B5EF4-FFF2-40B4-BE49-F238E27FC236}">
                  <a16:creationId xmlns:a16="http://schemas.microsoft.com/office/drawing/2014/main" id="{9FEABDA7-AC14-49FD-B585-C1085A57DF0C}"/>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57">
              <a:extLst>
                <a:ext uri="{FF2B5EF4-FFF2-40B4-BE49-F238E27FC236}">
                  <a16:creationId xmlns:a16="http://schemas.microsoft.com/office/drawing/2014/main" id="{0F42A0AB-E272-4259-9BDE-ACC8CAC0D9A2}"/>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8">
              <a:extLst>
                <a:ext uri="{FF2B5EF4-FFF2-40B4-BE49-F238E27FC236}">
                  <a16:creationId xmlns:a16="http://schemas.microsoft.com/office/drawing/2014/main" id="{8389868A-1940-40B4-B652-B85AFFDBC57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9">
              <a:extLst>
                <a:ext uri="{FF2B5EF4-FFF2-40B4-BE49-F238E27FC236}">
                  <a16:creationId xmlns:a16="http://schemas.microsoft.com/office/drawing/2014/main" id="{2E43B1DD-8F2C-438C-83C2-E1EC0519C12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60">
              <a:extLst>
                <a:ext uri="{FF2B5EF4-FFF2-40B4-BE49-F238E27FC236}">
                  <a16:creationId xmlns:a16="http://schemas.microsoft.com/office/drawing/2014/main" id="{498C3487-FE88-43C7-BB72-F4F5005381F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61">
              <a:extLst>
                <a:ext uri="{FF2B5EF4-FFF2-40B4-BE49-F238E27FC236}">
                  <a16:creationId xmlns:a16="http://schemas.microsoft.com/office/drawing/2014/main" id="{ADDA50CE-91B2-4A94-91AF-680EDE0671E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62">
              <a:extLst>
                <a:ext uri="{FF2B5EF4-FFF2-40B4-BE49-F238E27FC236}">
                  <a16:creationId xmlns:a16="http://schemas.microsoft.com/office/drawing/2014/main" id="{98F87416-C3EC-47F0-8F76-439B39862769}"/>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71">
              <a:extLst>
                <a:ext uri="{FF2B5EF4-FFF2-40B4-BE49-F238E27FC236}">
                  <a16:creationId xmlns:a16="http://schemas.microsoft.com/office/drawing/2014/main" id="{F9C10838-9DE2-4218-A89F-1E05D768A7C0}"/>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2753457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手动输入 4">
            <a:extLst>
              <a:ext uri="{FF2B5EF4-FFF2-40B4-BE49-F238E27FC236}">
                <a16:creationId xmlns:a16="http://schemas.microsoft.com/office/drawing/2014/main" id="{D66D4A1F-1D06-4BCF-8B20-5D16D1EFCDA0}"/>
              </a:ext>
            </a:extLst>
          </p:cNvPr>
          <p:cNvSpPr/>
          <p:nvPr/>
        </p:nvSpPr>
        <p:spPr>
          <a:xfrm rot="5400000">
            <a:off x="2082060" y="-1779840"/>
            <a:ext cx="539773" cy="4703883"/>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37D0D02-AF88-4CD4-873B-C7E33C6DBFAF}"/>
              </a:ext>
            </a:extLst>
          </p:cNvPr>
          <p:cNvSpPr/>
          <p:nvPr/>
        </p:nvSpPr>
        <p:spPr>
          <a:xfrm>
            <a:off x="0" y="231349"/>
            <a:ext cx="4202714" cy="646331"/>
          </a:xfrm>
          <a:prstGeom prst="rect">
            <a:avLst/>
          </a:prstGeom>
          <a:noFill/>
        </p:spPr>
        <p:txBody>
          <a:bodyPr wrap="square" lIns="91440" tIns="45720" rIns="91440" bIns="45720">
            <a:spAutoFit/>
          </a:bodyPr>
          <a:lstStyle/>
          <a:p>
            <a:r>
              <a:rPr lang="en-US" altLang="zh-CN" sz="3600" b="0" cap="none" spc="0" dirty="0">
                <a:ln w="0"/>
                <a:solidFill>
                  <a:schemeClr val="bg1"/>
                </a:solidFill>
                <a:effectLst>
                  <a:outerShdw blurRad="38100" dist="19050" dir="2700000" algn="tl" rotWithShape="0">
                    <a:schemeClr val="dk1">
                      <a:alpha val="40000"/>
                    </a:schemeClr>
                  </a:outerShdw>
                </a:effectLst>
              </a:rPr>
              <a:t> Self Introduction</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sp>
        <p:nvSpPr>
          <p:cNvPr id="38" name="矩形 37">
            <a:extLst>
              <a:ext uri="{FF2B5EF4-FFF2-40B4-BE49-F238E27FC236}">
                <a16:creationId xmlns:a16="http://schemas.microsoft.com/office/drawing/2014/main" id="{A902AD4E-7EC3-42EE-93C5-9DF1D121A780}"/>
              </a:ext>
            </a:extLst>
          </p:cNvPr>
          <p:cNvSpPr/>
          <p:nvPr/>
        </p:nvSpPr>
        <p:spPr>
          <a:xfrm>
            <a:off x="988136" y="1227273"/>
            <a:ext cx="3112977" cy="678647"/>
          </a:xfrm>
          <a:prstGeom prst="rect">
            <a:avLst/>
          </a:prstGeom>
        </p:spPr>
        <p:txBody>
          <a:bodyPr wrap="square">
            <a:spAutoFit/>
          </a:bodyPr>
          <a:lstStyle/>
          <a:p>
            <a:pPr indent="52927" defTabSz="181463"/>
            <a:r>
              <a:rPr lang="en-US" altLang="zh-CN" sz="3810" dirty="0">
                <a:latin typeface="Arial" panose="020B0604020202020204" pitchFamily="34" charset="0"/>
                <a:ea typeface="Microsoft YaHei" panose="020B0503020204020204" pitchFamily="34" charset="-122"/>
                <a:cs typeface="+mn-ea"/>
                <a:sym typeface="Arial" panose="020B0604020202020204" pitchFamily="34" charset="0"/>
              </a:rPr>
              <a:t>Feng ZHAO</a:t>
            </a:r>
            <a:endParaRPr lang="zh-CN" altLang="zh-CN" sz="381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任意多边形: 形状 53">
            <a:extLst>
              <a:ext uri="{FF2B5EF4-FFF2-40B4-BE49-F238E27FC236}">
                <a16:creationId xmlns:a16="http://schemas.microsoft.com/office/drawing/2014/main" id="{2DC197E8-D770-423D-A868-AB79FB4C55C8}"/>
              </a:ext>
            </a:extLst>
          </p:cNvPr>
          <p:cNvSpPr/>
          <p:nvPr/>
        </p:nvSpPr>
        <p:spPr>
          <a:xfrm>
            <a:off x="1108795" y="2025279"/>
            <a:ext cx="4113735" cy="107083"/>
          </a:xfrm>
          <a:custGeom>
            <a:avLst/>
            <a:gdLst>
              <a:gd name="connsiteX0" fmla="*/ 0 w 10668000"/>
              <a:gd name="connsiteY0" fmla="*/ 0 h 0"/>
              <a:gd name="connsiteX1" fmla="*/ 10668000 w 10668000"/>
              <a:gd name="connsiteY1" fmla="*/ 0 h 0"/>
            </a:gdLst>
            <a:ahLst/>
            <a:cxnLst>
              <a:cxn ang="0">
                <a:pos x="connsiteX0" y="connsiteY0"/>
              </a:cxn>
              <a:cxn ang="0">
                <a:pos x="connsiteX1" y="connsiteY1"/>
              </a:cxn>
            </a:cxnLst>
            <a:rect l="l" t="t" r="r" b="b"/>
            <a:pathLst>
              <a:path w="10668000">
                <a:moveTo>
                  <a:pt x="0" y="0"/>
                </a:moveTo>
                <a:lnTo>
                  <a:pt x="10668000" y="0"/>
                </a:lnTo>
              </a:path>
            </a:pathLst>
          </a:custGeom>
          <a:noFill/>
          <a:ln w="19050">
            <a:gradFill flip="none" rotWithShape="1">
              <a:gsLst>
                <a:gs pos="0">
                  <a:schemeClr val="accent1">
                    <a:alpha val="0"/>
                  </a:schemeClr>
                </a:gs>
                <a:gs pos="100000">
                  <a:schemeClr val="accent1"/>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1463"/>
            <a:endParaRPr lang="zh-CN" altLang="en-US" sz="714" dirty="0">
              <a:solidFill>
                <a:schemeClr val="tx1"/>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矩形 54">
            <a:extLst>
              <a:ext uri="{FF2B5EF4-FFF2-40B4-BE49-F238E27FC236}">
                <a16:creationId xmlns:a16="http://schemas.microsoft.com/office/drawing/2014/main" id="{7A87C80D-31B2-4646-AB0F-13AA5E976764}"/>
              </a:ext>
            </a:extLst>
          </p:cNvPr>
          <p:cNvSpPr/>
          <p:nvPr/>
        </p:nvSpPr>
        <p:spPr>
          <a:xfrm>
            <a:off x="1108797" y="2169797"/>
            <a:ext cx="3983904" cy="400110"/>
          </a:xfrm>
          <a:prstGeom prst="rect">
            <a:avLst/>
          </a:prstGeom>
        </p:spPr>
        <p:txBody>
          <a:bodyPr wrap="square">
            <a:spAutoFit/>
          </a:bodyPr>
          <a:lstStyle/>
          <a:p>
            <a:pPr defTabSz="181463"/>
            <a:r>
              <a:rPr lang="en-US" altLang="zh-CN" sz="2000" dirty="0">
                <a:latin typeface="Arial" panose="020B0604020202020204" pitchFamily="34" charset="0"/>
                <a:ea typeface="Microsoft YaHei" panose="020B0503020204020204" pitchFamily="34" charset="-122"/>
                <a:cs typeface="+mn-ea"/>
                <a:sym typeface="Arial" panose="020B0604020202020204" pitchFamily="34" charset="0"/>
              </a:rPr>
              <a:t>School of ECE, Peking University</a:t>
            </a:r>
            <a:endParaRPr lang="zh-CN" altLang="zh-CN" sz="2000"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矩形 55">
            <a:extLst>
              <a:ext uri="{FF2B5EF4-FFF2-40B4-BE49-F238E27FC236}">
                <a16:creationId xmlns:a16="http://schemas.microsoft.com/office/drawing/2014/main" id="{7697D662-B20A-4EBE-AC2F-A8226BD538C1}"/>
              </a:ext>
            </a:extLst>
          </p:cNvPr>
          <p:cNvSpPr/>
          <p:nvPr/>
        </p:nvSpPr>
        <p:spPr>
          <a:xfrm>
            <a:off x="1108795" y="2753871"/>
            <a:ext cx="5139605" cy="2724336"/>
          </a:xfrm>
          <a:prstGeom prst="rect">
            <a:avLst/>
          </a:prstGeom>
        </p:spPr>
        <p:txBody>
          <a:bodyPr wrap="square">
            <a:spAutoFit/>
          </a:bodyPr>
          <a:lstStyle/>
          <a:p>
            <a:pPr defTabSz="181463">
              <a:lnSpc>
                <a:spcPct val="150000"/>
              </a:lnSpc>
            </a:pPr>
            <a:r>
              <a:rPr lang="en-US" altLang="zh-CN" sz="20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Education</a:t>
            </a:r>
            <a:r>
              <a:rPr lang="zh-CN" altLang="en-US" sz="20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a:t>
            </a:r>
            <a:endParaRPr lang="en-US" altLang="zh-CN" sz="20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a:p>
            <a:pPr marL="285750" indent="-285750" algn="dist" defTabSz="181463">
              <a:lnSpc>
                <a:spcPct val="150000"/>
              </a:lnSpc>
              <a:buFont typeface="Wingdings" panose="05000000000000000000" pitchFamily="2" charset="2"/>
              <a:buChar char="l"/>
            </a:pPr>
            <a:r>
              <a:rPr lang="en-US" altLang="zh-CN" sz="1600" b="1" dirty="0">
                <a:latin typeface="Arial" panose="020B0604020202020204" pitchFamily="34" charset="0"/>
                <a:ea typeface="Microsoft YaHei" panose="020B0503020204020204" pitchFamily="34" charset="-122"/>
                <a:cs typeface="+mn-ea"/>
                <a:sym typeface="Arial" panose="020B0604020202020204" pitchFamily="34" charset="0"/>
              </a:rPr>
              <a:t>Peking</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a:t>
            </a:r>
            <a:r>
              <a:rPr lang="en-US" altLang="zh-CN" sz="1600" b="1" dirty="0">
                <a:latin typeface="Arial" panose="020B0604020202020204" pitchFamily="34" charset="0"/>
                <a:ea typeface="Microsoft YaHei" panose="020B0503020204020204" pitchFamily="34" charset="-122"/>
                <a:cs typeface="+mn-ea"/>
                <a:sym typeface="Arial" panose="020B0604020202020204" pitchFamily="34" charset="0"/>
              </a:rPr>
              <a:t>University</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Aug 2021 – Jul 2024</a:t>
            </a:r>
          </a:p>
          <a:p>
            <a:pPr defTabSz="181463">
              <a:lnSpc>
                <a:spcPct val="150000"/>
              </a:lnSpc>
            </a:pP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Master, Computer Science </a:t>
            </a:r>
          </a:p>
          <a:p>
            <a:pPr marL="285750" indent="-285750" algn="dist" defTabSz="181463">
              <a:lnSpc>
                <a:spcPct val="150000"/>
              </a:lnSpc>
              <a:buFont typeface="Wingdings" panose="05000000000000000000" pitchFamily="2" charset="2"/>
              <a:buChar char="l"/>
            </a:pPr>
            <a:r>
              <a:rPr lang="en-US" altLang="zh-CN" sz="1600" b="1" dirty="0">
                <a:latin typeface="Arial" panose="020B0604020202020204" pitchFamily="34" charset="0"/>
                <a:ea typeface="Microsoft YaHei" panose="020B0503020204020204" pitchFamily="34" charset="-122"/>
                <a:cs typeface="+mn-ea"/>
                <a:sym typeface="Arial" panose="020B0604020202020204" pitchFamily="34" charset="0"/>
              </a:rPr>
              <a:t>Northeastern</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a:t>
            </a:r>
            <a:r>
              <a:rPr lang="en-US" altLang="zh-CN" sz="1600" b="1" dirty="0">
                <a:latin typeface="Arial" panose="020B0604020202020204" pitchFamily="34" charset="0"/>
                <a:ea typeface="Microsoft YaHei" panose="020B0503020204020204" pitchFamily="34" charset="-122"/>
                <a:cs typeface="+mn-ea"/>
                <a:sym typeface="Arial" panose="020B0604020202020204" pitchFamily="34" charset="0"/>
              </a:rPr>
              <a:t>University</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Aug 2017 – Jul 2021</a:t>
            </a:r>
          </a:p>
          <a:p>
            <a:pPr defTabSz="181463">
              <a:lnSpc>
                <a:spcPct val="150000"/>
              </a:lnSpc>
            </a:pP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Bachelor, Software Engineering</a:t>
            </a:r>
          </a:p>
          <a:p>
            <a:pPr defTabSz="181463">
              <a:lnSpc>
                <a:spcPct val="150000"/>
              </a:lnSpc>
            </a:pP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a:t>
            </a:r>
            <a:r>
              <a:rPr lang="en-US" altLang="zh-CN" sz="1600" b="1" dirty="0">
                <a:latin typeface="Arial" panose="020B0604020202020204" pitchFamily="34" charset="0"/>
                <a:ea typeface="Microsoft YaHei" panose="020B0503020204020204" pitchFamily="34" charset="-122"/>
                <a:cs typeface="+mn-ea"/>
                <a:sym typeface="Arial" panose="020B0604020202020204" pitchFamily="34" charset="0"/>
              </a:rPr>
              <a:t>GPA:</a:t>
            </a:r>
            <a:r>
              <a:rPr lang="zh-CN" altLang="en-US" sz="1600" dirty="0">
                <a:latin typeface="Arial" panose="020B0604020202020204" pitchFamily="34" charset="0"/>
                <a:ea typeface="Microsoft YaHei" panose="020B0503020204020204" pitchFamily="34" charset="-122"/>
                <a:cs typeface="+mn-ea"/>
                <a:sym typeface="Arial" panose="020B0604020202020204" pitchFamily="34" charset="0"/>
              </a:rPr>
              <a:t> </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3.9575 / 5.0   or   90 / 100</a:t>
            </a:r>
          </a:p>
          <a:p>
            <a:pPr defTabSz="181463">
              <a:lnSpc>
                <a:spcPct val="150000"/>
              </a:lnSpc>
            </a:pP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a:t>
            </a:r>
            <a:r>
              <a:rPr lang="en-US" altLang="zh-CN" sz="1600" b="1" dirty="0">
                <a:latin typeface="Arial" panose="020B0604020202020204" pitchFamily="34" charset="0"/>
                <a:ea typeface="Microsoft YaHei" panose="020B0503020204020204" pitchFamily="34" charset="-122"/>
                <a:cs typeface="+mn-ea"/>
                <a:sym typeface="Arial" panose="020B0604020202020204" pitchFamily="34" charset="0"/>
              </a:rPr>
              <a:t>Comprehensive Ranking: </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7/300, Top 2%</a:t>
            </a:r>
          </a:p>
        </p:txBody>
      </p:sp>
      <p:sp>
        <p:nvSpPr>
          <p:cNvPr id="57" name="矩形 56">
            <a:extLst>
              <a:ext uri="{FF2B5EF4-FFF2-40B4-BE49-F238E27FC236}">
                <a16:creationId xmlns:a16="http://schemas.microsoft.com/office/drawing/2014/main" id="{3D9E722E-EC7A-47E9-9F1E-D4C7BF5831C7}"/>
              </a:ext>
            </a:extLst>
          </p:cNvPr>
          <p:cNvSpPr/>
          <p:nvPr/>
        </p:nvSpPr>
        <p:spPr>
          <a:xfrm>
            <a:off x="6582017" y="2078820"/>
            <a:ext cx="4708283" cy="4201663"/>
          </a:xfrm>
          <a:prstGeom prst="rect">
            <a:avLst/>
          </a:prstGeom>
        </p:spPr>
        <p:txBody>
          <a:bodyPr wrap="square">
            <a:spAutoFit/>
          </a:bodyPr>
          <a:lstStyle/>
          <a:p>
            <a:pPr defTabSz="181463">
              <a:lnSpc>
                <a:spcPct val="150000"/>
              </a:lnSpc>
            </a:pPr>
            <a:r>
              <a:rPr lang="en-US" altLang="zh-CN" sz="20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Awards</a:t>
            </a:r>
            <a:r>
              <a:rPr lang="zh-CN" altLang="en-US" sz="20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a:t>
            </a:r>
            <a:endParaRPr lang="en-US" altLang="zh-CN" sz="20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a:p>
            <a:pPr marL="285750" indent="-285750" defTabSz="181463">
              <a:lnSpc>
                <a:spcPct val="150000"/>
              </a:lnSpc>
              <a:buFont typeface="Wingdings" panose="05000000000000000000" pitchFamily="2" charset="2"/>
              <a:buChar char="l"/>
            </a:pPr>
            <a:r>
              <a:rPr lang="en-US" altLang="zh-CN" sz="1600" b="1" dirty="0">
                <a:latin typeface="Arial" panose="020B0604020202020204" pitchFamily="34" charset="0"/>
                <a:ea typeface="Microsoft YaHei" panose="020B0503020204020204" pitchFamily="34" charset="-122"/>
                <a:cs typeface="+mn-ea"/>
                <a:sym typeface="Arial" panose="020B0604020202020204" pitchFamily="34" charset="0"/>
              </a:rPr>
              <a:t>National Scholarship</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1%</a:t>
            </a:r>
          </a:p>
          <a:p>
            <a:pPr defTabSz="181463">
              <a:lnSpc>
                <a:spcPct val="150000"/>
              </a:lnSpc>
            </a:pP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2018, 2019</a:t>
            </a:r>
          </a:p>
          <a:p>
            <a:pPr marL="285750" indent="-285750" defTabSz="181463">
              <a:lnSpc>
                <a:spcPct val="150000"/>
              </a:lnSpc>
              <a:buFont typeface="Wingdings" panose="05000000000000000000" pitchFamily="2" charset="2"/>
              <a:buChar char="l"/>
            </a:pPr>
            <a:r>
              <a:rPr lang="en-US" altLang="zh-CN" sz="1600" b="1" dirty="0">
                <a:latin typeface="Arial" panose="020B0604020202020204" pitchFamily="34" charset="0"/>
                <a:ea typeface="Microsoft YaHei" panose="020B0503020204020204" pitchFamily="34" charset="-122"/>
                <a:cs typeface="+mn-ea"/>
                <a:sym typeface="Arial" panose="020B0604020202020204" pitchFamily="34" charset="0"/>
              </a:rPr>
              <a:t>Honor Graduate In Liaoning Province</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3%</a:t>
            </a:r>
          </a:p>
          <a:p>
            <a:pPr defTabSz="181463">
              <a:lnSpc>
                <a:spcPct val="150000"/>
              </a:lnSpc>
            </a:pP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2021</a:t>
            </a:r>
          </a:p>
          <a:p>
            <a:pPr marL="285750" indent="-285750" defTabSz="181463">
              <a:lnSpc>
                <a:spcPct val="150000"/>
              </a:lnSpc>
              <a:buFont typeface="Wingdings" panose="05000000000000000000" pitchFamily="2" charset="2"/>
              <a:buChar char="l"/>
            </a:pPr>
            <a:r>
              <a:rPr lang="en-US" altLang="zh-CN" sz="1600" b="1" dirty="0">
                <a:latin typeface="Arial" panose="020B0604020202020204" pitchFamily="34" charset="0"/>
                <a:ea typeface="Microsoft YaHei" panose="020B0503020204020204" pitchFamily="34" charset="-122"/>
                <a:cs typeface="+mn-ea"/>
                <a:sym typeface="Arial" panose="020B0604020202020204" pitchFamily="34" charset="0"/>
              </a:rPr>
              <a:t>First Price Scholarship</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3%</a:t>
            </a:r>
          </a:p>
          <a:p>
            <a:pPr defTabSz="181463">
              <a:lnSpc>
                <a:spcPct val="150000"/>
              </a:lnSpc>
            </a:pP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2018,</a:t>
            </a:r>
            <a:r>
              <a:rPr lang="zh-CN" altLang="en-US" sz="1600" dirty="0">
                <a:latin typeface="Arial" panose="020B0604020202020204" pitchFamily="34" charset="0"/>
                <a:ea typeface="Microsoft YaHei" panose="020B0503020204020204" pitchFamily="34" charset="-122"/>
                <a:cs typeface="+mn-ea"/>
                <a:sym typeface="Arial" panose="020B0604020202020204" pitchFamily="34" charset="0"/>
              </a:rPr>
              <a:t> </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2019</a:t>
            </a:r>
          </a:p>
          <a:p>
            <a:pPr marL="285750" indent="-285750" defTabSz="181463">
              <a:lnSpc>
                <a:spcPct val="150000"/>
              </a:lnSpc>
              <a:buFont typeface="Wingdings" panose="05000000000000000000" pitchFamily="2" charset="2"/>
              <a:buChar char="l"/>
            </a:pPr>
            <a:r>
              <a:rPr lang="en-US" altLang="zh-CN" sz="1600" b="1" dirty="0">
                <a:latin typeface="Arial" panose="020B0604020202020204" pitchFamily="34" charset="0"/>
                <a:ea typeface="Microsoft YaHei" panose="020B0503020204020204" pitchFamily="34" charset="-122"/>
                <a:cs typeface="+mn-ea"/>
                <a:sym typeface="Arial" panose="020B0604020202020204" pitchFamily="34" charset="0"/>
              </a:rPr>
              <a:t>Pacemaker to Excellent Students Cadre</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1%</a:t>
            </a:r>
          </a:p>
          <a:p>
            <a:pPr defTabSz="181463">
              <a:lnSpc>
                <a:spcPct val="150000"/>
              </a:lnSpc>
            </a:pP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2019</a:t>
            </a:r>
          </a:p>
          <a:p>
            <a:pPr marL="285750" indent="-285750" defTabSz="181463">
              <a:lnSpc>
                <a:spcPct val="150000"/>
              </a:lnSpc>
              <a:buFont typeface="Wingdings" panose="05000000000000000000" pitchFamily="2" charset="2"/>
              <a:buChar char="l"/>
            </a:pPr>
            <a:r>
              <a:rPr lang="en-US" altLang="zh-CN" sz="1600" b="1" dirty="0">
                <a:latin typeface="Arial" panose="020B0604020202020204" pitchFamily="34" charset="0"/>
                <a:ea typeface="Microsoft YaHei" panose="020B0503020204020204" pitchFamily="34" charset="-122"/>
                <a:cs typeface="+mn-ea"/>
                <a:sym typeface="Arial" panose="020B0604020202020204" pitchFamily="34" charset="0"/>
              </a:rPr>
              <a:t>Pacemaker to Excellent Students</a:t>
            </a: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1%</a:t>
            </a:r>
          </a:p>
          <a:p>
            <a:pPr defTabSz="181463">
              <a:lnSpc>
                <a:spcPct val="150000"/>
              </a:lnSpc>
            </a:pPr>
            <a:r>
              <a:rPr lang="en-US" altLang="zh-CN" sz="1600" dirty="0">
                <a:latin typeface="Arial" panose="020B0604020202020204" pitchFamily="34" charset="0"/>
                <a:ea typeface="Microsoft YaHei" panose="020B0503020204020204" pitchFamily="34" charset="-122"/>
                <a:cs typeface="+mn-ea"/>
                <a:sym typeface="Arial" panose="020B0604020202020204" pitchFamily="34" charset="0"/>
              </a:rPr>
              <a:t>     2018</a:t>
            </a:r>
          </a:p>
        </p:txBody>
      </p:sp>
      <p:grpSp>
        <p:nvGrpSpPr>
          <p:cNvPr id="58" name="组合 57">
            <a:extLst>
              <a:ext uri="{FF2B5EF4-FFF2-40B4-BE49-F238E27FC236}">
                <a16:creationId xmlns:a16="http://schemas.microsoft.com/office/drawing/2014/main" id="{6EB5332E-DE64-4F6B-9176-758DDC591654}"/>
              </a:ext>
            </a:extLst>
          </p:cNvPr>
          <p:cNvGrpSpPr/>
          <p:nvPr/>
        </p:nvGrpSpPr>
        <p:grpSpPr>
          <a:xfrm>
            <a:off x="10177780" y="329882"/>
            <a:ext cx="1512002" cy="444892"/>
            <a:chOff x="9556201" y="498129"/>
            <a:chExt cx="1993881" cy="586680"/>
          </a:xfrm>
        </p:grpSpPr>
        <p:grpSp>
          <p:nvGrpSpPr>
            <p:cNvPr id="59" name="组合 58">
              <a:extLst>
                <a:ext uri="{FF2B5EF4-FFF2-40B4-BE49-F238E27FC236}">
                  <a16:creationId xmlns:a16="http://schemas.microsoft.com/office/drawing/2014/main" id="{B70B1C33-B30A-409E-89BF-E314D5AC47E3}"/>
                </a:ext>
              </a:extLst>
            </p:cNvPr>
            <p:cNvGrpSpPr/>
            <p:nvPr userDrawn="1"/>
          </p:nvGrpSpPr>
          <p:grpSpPr>
            <a:xfrm>
              <a:off x="10239376" y="968937"/>
              <a:ext cx="1307697" cy="96254"/>
              <a:chOff x="4616246" y="3878362"/>
              <a:chExt cx="5571416" cy="410087"/>
            </a:xfrm>
            <a:solidFill>
              <a:schemeClr val="tx1">
                <a:alpha val="80000"/>
              </a:schemeClr>
            </a:solidFill>
          </p:grpSpPr>
          <p:sp>
            <p:nvSpPr>
              <p:cNvPr id="97" name="Freeform 17">
                <a:extLst>
                  <a:ext uri="{FF2B5EF4-FFF2-40B4-BE49-F238E27FC236}">
                    <a16:creationId xmlns:a16="http://schemas.microsoft.com/office/drawing/2014/main" id="{A6B321C2-E55B-4488-B7FF-9993F219C840}"/>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8" name="Freeform 18">
                <a:extLst>
                  <a:ext uri="{FF2B5EF4-FFF2-40B4-BE49-F238E27FC236}">
                    <a16:creationId xmlns:a16="http://schemas.microsoft.com/office/drawing/2014/main" id="{083F352D-79DC-418F-827A-D8675F62A8C4}"/>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19">
                <a:extLst>
                  <a:ext uri="{FF2B5EF4-FFF2-40B4-BE49-F238E27FC236}">
                    <a16:creationId xmlns:a16="http://schemas.microsoft.com/office/drawing/2014/main" id="{F5963411-5B58-49C2-A1E3-C91AF293A86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20">
                <a:extLst>
                  <a:ext uri="{FF2B5EF4-FFF2-40B4-BE49-F238E27FC236}">
                    <a16:creationId xmlns:a16="http://schemas.microsoft.com/office/drawing/2014/main" id="{37D2DB35-4011-4994-BAE3-816F0E361B37}"/>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21">
                <a:extLst>
                  <a:ext uri="{FF2B5EF4-FFF2-40B4-BE49-F238E27FC236}">
                    <a16:creationId xmlns:a16="http://schemas.microsoft.com/office/drawing/2014/main" id="{8E3B563E-ACAB-493B-897E-1C8BA327AC7E}"/>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2" name="Freeform 22">
                <a:extLst>
                  <a:ext uri="{FF2B5EF4-FFF2-40B4-BE49-F238E27FC236}">
                    <a16:creationId xmlns:a16="http://schemas.microsoft.com/office/drawing/2014/main" id="{4B5AAADD-9AA2-4553-9470-949A9B057D4B}"/>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23">
                <a:extLst>
                  <a:ext uri="{FF2B5EF4-FFF2-40B4-BE49-F238E27FC236}">
                    <a16:creationId xmlns:a16="http://schemas.microsoft.com/office/drawing/2014/main" id="{AC52BB78-A934-4C28-9428-31C48D2C1B13}"/>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25">
                <a:extLst>
                  <a:ext uri="{FF2B5EF4-FFF2-40B4-BE49-F238E27FC236}">
                    <a16:creationId xmlns:a16="http://schemas.microsoft.com/office/drawing/2014/main" id="{68E88137-9E41-43FF-AF90-50636831263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27">
                <a:extLst>
                  <a:ext uri="{FF2B5EF4-FFF2-40B4-BE49-F238E27FC236}">
                    <a16:creationId xmlns:a16="http://schemas.microsoft.com/office/drawing/2014/main" id="{393A8381-D3EA-46C2-8530-CC4D45F61F95}"/>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29">
                <a:extLst>
                  <a:ext uri="{FF2B5EF4-FFF2-40B4-BE49-F238E27FC236}">
                    <a16:creationId xmlns:a16="http://schemas.microsoft.com/office/drawing/2014/main" id="{96E8EBDD-10D7-4484-8D7B-18E87ACBC190}"/>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30">
                <a:extLst>
                  <a:ext uri="{FF2B5EF4-FFF2-40B4-BE49-F238E27FC236}">
                    <a16:creationId xmlns:a16="http://schemas.microsoft.com/office/drawing/2014/main" id="{FA9A5DA7-6435-4BFA-9522-98440893D24F}"/>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Freeform 31">
                <a:extLst>
                  <a:ext uri="{FF2B5EF4-FFF2-40B4-BE49-F238E27FC236}">
                    <a16:creationId xmlns:a16="http://schemas.microsoft.com/office/drawing/2014/main" id="{32CEC5E2-B540-43A5-8420-58A58F4E4309}"/>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9" name="Freeform 32">
                <a:extLst>
                  <a:ext uri="{FF2B5EF4-FFF2-40B4-BE49-F238E27FC236}">
                    <a16:creationId xmlns:a16="http://schemas.microsoft.com/office/drawing/2014/main" id="{6C0DEB61-03C5-44B0-8431-84C21AD3BB7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0" name="Freeform 33">
                <a:extLst>
                  <a:ext uri="{FF2B5EF4-FFF2-40B4-BE49-F238E27FC236}">
                    <a16:creationId xmlns:a16="http://schemas.microsoft.com/office/drawing/2014/main" id="{02AD7F4E-4B29-4BE7-8500-D7BBC22B2533}"/>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1" name="Freeform 34">
                <a:extLst>
                  <a:ext uri="{FF2B5EF4-FFF2-40B4-BE49-F238E27FC236}">
                    <a16:creationId xmlns:a16="http://schemas.microsoft.com/office/drawing/2014/main" id="{78E5B71E-8033-432F-8A74-753FB4F14B3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2" name="Freeform 35">
                <a:extLst>
                  <a:ext uri="{FF2B5EF4-FFF2-40B4-BE49-F238E27FC236}">
                    <a16:creationId xmlns:a16="http://schemas.microsoft.com/office/drawing/2014/main" id="{2EED04A7-9E9D-4BAC-8D36-8CECC18FA13D}"/>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60" name="组合 59">
              <a:extLst>
                <a:ext uri="{FF2B5EF4-FFF2-40B4-BE49-F238E27FC236}">
                  <a16:creationId xmlns:a16="http://schemas.microsoft.com/office/drawing/2014/main" id="{91FFD9A5-DBA2-4209-9ADF-351D008076B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5" name="Freeform 9">
                <a:extLst>
                  <a:ext uri="{FF2B5EF4-FFF2-40B4-BE49-F238E27FC236}">
                    <a16:creationId xmlns:a16="http://schemas.microsoft.com/office/drawing/2014/main" id="{88BB969A-107D-45D4-9C46-AE9B71AA14E0}"/>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10">
                <a:extLst>
                  <a:ext uri="{FF2B5EF4-FFF2-40B4-BE49-F238E27FC236}">
                    <a16:creationId xmlns:a16="http://schemas.microsoft.com/office/drawing/2014/main" id="{749C1986-66E2-4BEC-A273-DE55798EE827}"/>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11">
                <a:extLst>
                  <a:ext uri="{FF2B5EF4-FFF2-40B4-BE49-F238E27FC236}">
                    <a16:creationId xmlns:a16="http://schemas.microsoft.com/office/drawing/2014/main" id="{D848E96A-565A-4246-B2D7-96D208F68183}"/>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12">
                <a:extLst>
                  <a:ext uri="{FF2B5EF4-FFF2-40B4-BE49-F238E27FC236}">
                    <a16:creationId xmlns:a16="http://schemas.microsoft.com/office/drawing/2014/main" id="{BB9694AD-5AAA-4089-A171-D01F7D33A67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13">
                <a:extLst>
                  <a:ext uri="{FF2B5EF4-FFF2-40B4-BE49-F238E27FC236}">
                    <a16:creationId xmlns:a16="http://schemas.microsoft.com/office/drawing/2014/main" id="{BEDD08B4-10DB-4E73-B273-E6A192A30CA6}"/>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14">
                <a:extLst>
                  <a:ext uri="{FF2B5EF4-FFF2-40B4-BE49-F238E27FC236}">
                    <a16:creationId xmlns:a16="http://schemas.microsoft.com/office/drawing/2014/main" id="{00B6CAAB-1F90-46D5-803C-0AB537DEE667}"/>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15">
                <a:extLst>
                  <a:ext uri="{FF2B5EF4-FFF2-40B4-BE49-F238E27FC236}">
                    <a16:creationId xmlns:a16="http://schemas.microsoft.com/office/drawing/2014/main" id="{79CAB255-F6A3-4429-8FA6-23A2F3A31C54}"/>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2" name="Freeform 16">
                <a:extLst>
                  <a:ext uri="{FF2B5EF4-FFF2-40B4-BE49-F238E27FC236}">
                    <a16:creationId xmlns:a16="http://schemas.microsoft.com/office/drawing/2014/main" id="{9773970C-E733-4372-BA51-AB47D61F7192}"/>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24">
                <a:extLst>
                  <a:ext uri="{FF2B5EF4-FFF2-40B4-BE49-F238E27FC236}">
                    <a16:creationId xmlns:a16="http://schemas.microsoft.com/office/drawing/2014/main" id="{C4456DAB-EB11-45D3-89E7-BF9E84120E4D}"/>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26">
                <a:extLst>
                  <a:ext uri="{FF2B5EF4-FFF2-40B4-BE49-F238E27FC236}">
                    <a16:creationId xmlns:a16="http://schemas.microsoft.com/office/drawing/2014/main" id="{93C3BD3B-A6F0-4E0C-AAE4-660A7E65B81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5" name="Freeform 28">
                <a:extLst>
                  <a:ext uri="{FF2B5EF4-FFF2-40B4-BE49-F238E27FC236}">
                    <a16:creationId xmlns:a16="http://schemas.microsoft.com/office/drawing/2014/main" id="{6E75ED62-8799-48DA-A748-6614F49EF727}"/>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Freeform 36">
                <a:extLst>
                  <a:ext uri="{FF2B5EF4-FFF2-40B4-BE49-F238E27FC236}">
                    <a16:creationId xmlns:a16="http://schemas.microsoft.com/office/drawing/2014/main" id="{1A37E8B3-B42B-4636-BC80-4EA8899A9984}"/>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61" name="组合 60">
              <a:extLst>
                <a:ext uri="{FF2B5EF4-FFF2-40B4-BE49-F238E27FC236}">
                  <a16:creationId xmlns:a16="http://schemas.microsoft.com/office/drawing/2014/main" id="{FB6D88C9-5BD8-4F3F-A021-5658996F2BBE}"/>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62" name="Freeform 8">
                <a:extLst>
                  <a:ext uri="{FF2B5EF4-FFF2-40B4-BE49-F238E27FC236}">
                    <a16:creationId xmlns:a16="http://schemas.microsoft.com/office/drawing/2014/main" id="{96BF3050-385F-4AB5-86CB-8199B452A839}"/>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42">
                <a:extLst>
                  <a:ext uri="{FF2B5EF4-FFF2-40B4-BE49-F238E27FC236}">
                    <a16:creationId xmlns:a16="http://schemas.microsoft.com/office/drawing/2014/main" id="{E80CAE96-3EDA-42A0-8EEE-AFAD0D642A20}"/>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43">
                <a:extLst>
                  <a:ext uri="{FF2B5EF4-FFF2-40B4-BE49-F238E27FC236}">
                    <a16:creationId xmlns:a16="http://schemas.microsoft.com/office/drawing/2014/main" id="{EEEE297F-D0CE-4349-BE1A-755372194050}"/>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44">
                <a:extLst>
                  <a:ext uri="{FF2B5EF4-FFF2-40B4-BE49-F238E27FC236}">
                    <a16:creationId xmlns:a16="http://schemas.microsoft.com/office/drawing/2014/main" id="{D1B200BE-7F95-48D6-9B62-A9A2EC4A69FA}"/>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45">
                <a:extLst>
                  <a:ext uri="{FF2B5EF4-FFF2-40B4-BE49-F238E27FC236}">
                    <a16:creationId xmlns:a16="http://schemas.microsoft.com/office/drawing/2014/main" id="{0FDB5175-9F2B-40A4-8893-A24FF80FF34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46">
                <a:extLst>
                  <a:ext uri="{FF2B5EF4-FFF2-40B4-BE49-F238E27FC236}">
                    <a16:creationId xmlns:a16="http://schemas.microsoft.com/office/drawing/2014/main" id="{6E9D6C7E-BC4A-4BBD-98AD-49EE912DD826}"/>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47">
                <a:extLst>
                  <a:ext uri="{FF2B5EF4-FFF2-40B4-BE49-F238E27FC236}">
                    <a16:creationId xmlns:a16="http://schemas.microsoft.com/office/drawing/2014/main" id="{514857E6-4F9D-429E-A65D-80F9C921281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48">
                <a:extLst>
                  <a:ext uri="{FF2B5EF4-FFF2-40B4-BE49-F238E27FC236}">
                    <a16:creationId xmlns:a16="http://schemas.microsoft.com/office/drawing/2014/main" id="{D9F6EF42-DEED-4286-9EE4-41CD7834665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49">
                <a:extLst>
                  <a:ext uri="{FF2B5EF4-FFF2-40B4-BE49-F238E27FC236}">
                    <a16:creationId xmlns:a16="http://schemas.microsoft.com/office/drawing/2014/main" id="{6F395D42-0949-4C5D-AEBD-72520E0ED3D5}"/>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50">
                <a:extLst>
                  <a:ext uri="{FF2B5EF4-FFF2-40B4-BE49-F238E27FC236}">
                    <a16:creationId xmlns:a16="http://schemas.microsoft.com/office/drawing/2014/main" id="{A697177F-BD2C-4FF0-9BE8-91D0B352A1E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51">
                <a:extLst>
                  <a:ext uri="{FF2B5EF4-FFF2-40B4-BE49-F238E27FC236}">
                    <a16:creationId xmlns:a16="http://schemas.microsoft.com/office/drawing/2014/main" id="{F13C7142-13E0-41B1-B1F7-A3E722AFE4E1}"/>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52">
                <a:extLst>
                  <a:ext uri="{FF2B5EF4-FFF2-40B4-BE49-F238E27FC236}">
                    <a16:creationId xmlns:a16="http://schemas.microsoft.com/office/drawing/2014/main" id="{D386E8DD-BCBD-4604-B588-08FDA2D1148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53">
                <a:extLst>
                  <a:ext uri="{FF2B5EF4-FFF2-40B4-BE49-F238E27FC236}">
                    <a16:creationId xmlns:a16="http://schemas.microsoft.com/office/drawing/2014/main" id="{EF051743-3094-49CE-8D4E-83AA4118017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5" name="Freeform 54">
                <a:extLst>
                  <a:ext uri="{FF2B5EF4-FFF2-40B4-BE49-F238E27FC236}">
                    <a16:creationId xmlns:a16="http://schemas.microsoft.com/office/drawing/2014/main" id="{8447DACB-A7AF-4DF6-B440-0352F950073C}"/>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Freeform 55">
                <a:extLst>
                  <a:ext uri="{FF2B5EF4-FFF2-40B4-BE49-F238E27FC236}">
                    <a16:creationId xmlns:a16="http://schemas.microsoft.com/office/drawing/2014/main" id="{C39713F8-030A-45F4-BE06-BED29CA2ACD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7" name="Freeform 56">
                <a:extLst>
                  <a:ext uri="{FF2B5EF4-FFF2-40B4-BE49-F238E27FC236}">
                    <a16:creationId xmlns:a16="http://schemas.microsoft.com/office/drawing/2014/main" id="{38E7AAB5-866A-4C23-813F-3195AA23E2F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8" name="Freeform 57">
                <a:extLst>
                  <a:ext uri="{FF2B5EF4-FFF2-40B4-BE49-F238E27FC236}">
                    <a16:creationId xmlns:a16="http://schemas.microsoft.com/office/drawing/2014/main" id="{C56C3231-E593-46D1-A438-D9C0D12454D2}"/>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Freeform 58">
                <a:extLst>
                  <a:ext uri="{FF2B5EF4-FFF2-40B4-BE49-F238E27FC236}">
                    <a16:creationId xmlns:a16="http://schemas.microsoft.com/office/drawing/2014/main" id="{3EB4C3E5-4E6A-4493-BE93-DB321A2B4233}"/>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0" name="Freeform 59">
                <a:extLst>
                  <a:ext uri="{FF2B5EF4-FFF2-40B4-BE49-F238E27FC236}">
                    <a16:creationId xmlns:a16="http://schemas.microsoft.com/office/drawing/2014/main" id="{BCA1F79E-90EA-487E-B836-1A04BCAD7D01}"/>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60">
                <a:extLst>
                  <a:ext uri="{FF2B5EF4-FFF2-40B4-BE49-F238E27FC236}">
                    <a16:creationId xmlns:a16="http://schemas.microsoft.com/office/drawing/2014/main" id="{DFFBF38A-F41C-4D82-B079-2657472F3C3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61">
                <a:extLst>
                  <a:ext uri="{FF2B5EF4-FFF2-40B4-BE49-F238E27FC236}">
                    <a16:creationId xmlns:a16="http://schemas.microsoft.com/office/drawing/2014/main" id="{C2FA31E2-49FF-4C03-89BD-58C774E24355}"/>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62">
                <a:extLst>
                  <a:ext uri="{FF2B5EF4-FFF2-40B4-BE49-F238E27FC236}">
                    <a16:creationId xmlns:a16="http://schemas.microsoft.com/office/drawing/2014/main" id="{884EEB00-97C9-469C-BEE8-D3C731EDE6F2}"/>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71">
                <a:extLst>
                  <a:ext uri="{FF2B5EF4-FFF2-40B4-BE49-F238E27FC236}">
                    <a16:creationId xmlns:a16="http://schemas.microsoft.com/office/drawing/2014/main" id="{5473C66D-0CB1-457C-B37A-AB59032C7A4D}"/>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113" name="矩形 112">
            <a:extLst>
              <a:ext uri="{FF2B5EF4-FFF2-40B4-BE49-F238E27FC236}">
                <a16:creationId xmlns:a16="http://schemas.microsoft.com/office/drawing/2014/main" id="{37CC31DD-9877-4A87-A4F9-8F321CED83E9}"/>
              </a:ext>
            </a:extLst>
          </p:cNvPr>
          <p:cNvSpPr/>
          <p:nvPr/>
        </p:nvSpPr>
        <p:spPr>
          <a:xfrm>
            <a:off x="1108794" y="5501578"/>
            <a:ext cx="5139605" cy="837217"/>
          </a:xfrm>
          <a:prstGeom prst="rect">
            <a:avLst/>
          </a:prstGeom>
        </p:spPr>
        <p:txBody>
          <a:bodyPr wrap="square">
            <a:spAutoFit/>
          </a:bodyPr>
          <a:lstStyle/>
          <a:p>
            <a:pPr defTabSz="181463">
              <a:lnSpc>
                <a:spcPct val="150000"/>
              </a:lnSpc>
            </a:pPr>
            <a:r>
              <a:rPr lang="en-US" altLang="zh-CN" sz="20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Research Interests</a:t>
            </a:r>
            <a:r>
              <a:rPr lang="zh-CN" altLang="en-US" sz="20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a:t>
            </a:r>
            <a:endParaRPr lang="en-US" altLang="zh-CN" sz="2000" b="1"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endParaRPr>
          </a:p>
          <a:p>
            <a:pPr defTabSz="181463">
              <a:lnSpc>
                <a:spcPct val="150000"/>
              </a:lnSpc>
            </a:pPr>
            <a:r>
              <a:rPr lang="en-US" altLang="zh-CN" sz="1400" dirty="0">
                <a:latin typeface="Arial" panose="020B0604020202020204" pitchFamily="34" charset="0"/>
                <a:ea typeface="Microsoft YaHei" panose="020B0503020204020204" pitchFamily="34" charset="-122"/>
                <a:cs typeface="+mn-ea"/>
                <a:sym typeface="Arial" panose="020B0604020202020204" pitchFamily="34" charset="0"/>
              </a:rPr>
              <a:t>Blockchain, Distributed System, Database, Privacy Protection </a:t>
            </a:r>
            <a:endParaRPr lang="en-US" altLang="zh-CN" sz="1100" dirty="0">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998234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a:extLst>
              <a:ext uri="{FF2B5EF4-FFF2-40B4-BE49-F238E27FC236}">
                <a16:creationId xmlns:a16="http://schemas.microsoft.com/office/drawing/2014/main" id="{5E5FAF05-B629-4414-BCD1-A75CE1744B15}"/>
              </a:ext>
            </a:extLst>
          </p:cNvPr>
          <p:cNvPicPr>
            <a:picLocks noChangeAspect="1"/>
          </p:cNvPicPr>
          <p:nvPr/>
        </p:nvPicPr>
        <p:blipFill>
          <a:blip r:embed="rId3"/>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31E88DA5-6EB1-4B49-AA86-69796AD82596}"/>
              </a:ext>
            </a:extLst>
          </p:cNvPr>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3" name="组合 2">
            <a:extLst>
              <a:ext uri="{FF2B5EF4-FFF2-40B4-BE49-F238E27FC236}">
                <a16:creationId xmlns:a16="http://schemas.microsoft.com/office/drawing/2014/main" id="{CA502997-39E2-49B8-AFAE-986400773D03}"/>
              </a:ext>
            </a:extLst>
          </p:cNvPr>
          <p:cNvGrpSpPr/>
          <p:nvPr/>
        </p:nvGrpSpPr>
        <p:grpSpPr>
          <a:xfrm>
            <a:off x="796575" y="2751038"/>
            <a:ext cx="3458058" cy="769441"/>
            <a:chOff x="872775" y="2487402"/>
            <a:chExt cx="3458058" cy="769441"/>
          </a:xfrm>
        </p:grpSpPr>
        <p:sp>
          <p:nvSpPr>
            <p:cNvPr id="4" name="文本框 3">
              <a:extLst>
                <a:ext uri="{FF2B5EF4-FFF2-40B4-BE49-F238E27FC236}">
                  <a16:creationId xmlns:a16="http://schemas.microsoft.com/office/drawing/2014/main" id="{3D3CD500-B72D-4FB2-B185-BB8574EFA7C0}"/>
                </a:ext>
              </a:extLst>
            </p:cNvPr>
            <p:cNvSpPr txBox="1"/>
            <p:nvPr/>
          </p:nvSpPr>
          <p:spPr>
            <a:xfrm>
              <a:off x="872775" y="2487402"/>
              <a:ext cx="326984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10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Research 1</a:t>
              </a:r>
              <a:endParaRPr kumimoji="0" lang="zh-CN" altLang="en-US" sz="4400" b="0" i="0" u="none" strike="noStrike" kern="1200" cap="none" spc="10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等腰三角形 6">
              <a:extLst>
                <a:ext uri="{FF2B5EF4-FFF2-40B4-BE49-F238E27FC236}">
                  <a16:creationId xmlns:a16="http://schemas.microsoft.com/office/drawing/2014/main" id="{4EDA52F4-23EF-4A15-889D-647C071DC94F}"/>
                </a:ext>
              </a:extLst>
            </p:cNvPr>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91" name="组合 90">
            <a:extLst>
              <a:ext uri="{FF2B5EF4-FFF2-40B4-BE49-F238E27FC236}">
                <a16:creationId xmlns:a16="http://schemas.microsoft.com/office/drawing/2014/main" id="{357A7CAF-A65B-42E2-9F91-1C9D64596181}"/>
              </a:ext>
            </a:extLst>
          </p:cNvPr>
          <p:cNvGrpSpPr/>
          <p:nvPr/>
        </p:nvGrpSpPr>
        <p:grpSpPr>
          <a:xfrm>
            <a:off x="6466824" y="2647538"/>
            <a:ext cx="4476772" cy="1107921"/>
            <a:chOff x="6566813" y="2528855"/>
            <a:chExt cx="3526265" cy="1107921"/>
          </a:xfrm>
        </p:grpSpPr>
        <p:sp>
          <p:nvSpPr>
            <p:cNvPr id="8" name="文本框 7">
              <a:extLst>
                <a:ext uri="{FF2B5EF4-FFF2-40B4-BE49-F238E27FC236}">
                  <a16:creationId xmlns:a16="http://schemas.microsoft.com/office/drawing/2014/main" id="{27DEBCF5-BFB8-4FAD-B0B9-B4780086BDBD}"/>
                </a:ext>
              </a:extLst>
            </p:cNvPr>
            <p:cNvSpPr txBox="1"/>
            <p:nvPr/>
          </p:nvSpPr>
          <p:spPr>
            <a:xfrm>
              <a:off x="6566813" y="2528855"/>
              <a:ext cx="3526265"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normalizeH="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EMIS</a:t>
              </a:r>
              <a:endPar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D0D9C5FE-9ED4-4451-B407-5AB9B58667BB}"/>
                </a:ext>
              </a:extLst>
            </p:cNvPr>
            <p:cNvSpPr txBox="1"/>
            <p:nvPr/>
          </p:nvSpPr>
          <p:spPr>
            <a:xfrm>
              <a:off x="6566813" y="3328999"/>
              <a:ext cx="3526265" cy="307777"/>
            </a:xfrm>
            <a:prstGeom prst="rect">
              <a:avLst/>
            </a:prstGeom>
            <a:noFill/>
          </p:spPr>
          <p:txBody>
            <a:bodyPr wrap="square" rtlCol="0">
              <a:spAutoFit/>
            </a:bodyPr>
            <a:lstStyle/>
            <a:p>
              <a:pPr lvl="0">
                <a:defRPr/>
              </a:pPr>
              <a:r>
                <a:rPr lang="en-US" altLang="zh-CN" sz="1400" spc="100" dirty="0">
                  <a:solidFill>
                    <a:prstClr val="white">
                      <a:lumMod val="65000"/>
                    </a:prstClr>
                  </a:solidFill>
                  <a:latin typeface="Arial" panose="020B0604020202020204" pitchFamily="34" charset="0"/>
                  <a:ea typeface="Microsoft YaHei" panose="020B0503020204020204" pitchFamily="34" charset="-122"/>
                  <a:cs typeface="+mn-ea"/>
                  <a:sym typeface="Arial" panose="020B0604020202020204" pitchFamily="34" charset="0"/>
                </a:rPr>
                <a:t>based on </a:t>
              </a:r>
              <a:r>
                <a:rPr lang="en-US" altLang="zh-CN" sz="1400" b="1" spc="100" dirty="0">
                  <a:latin typeface="Arial" panose="020B0604020202020204" pitchFamily="34" charset="0"/>
                  <a:ea typeface="Microsoft YaHei" panose="020B0503020204020204" pitchFamily="34" charset="-122"/>
                  <a:cs typeface="+mn-ea"/>
                  <a:sym typeface="Arial" panose="020B0604020202020204" pitchFamily="34" charset="0"/>
                </a:rPr>
                <a:t>E</a:t>
              </a:r>
              <a:r>
                <a:rPr lang="en-US" altLang="zh-CN" sz="1400" spc="100" dirty="0">
                  <a:solidFill>
                    <a:prstClr val="white">
                      <a:lumMod val="65000"/>
                    </a:prstClr>
                  </a:solidFill>
                  <a:latin typeface="Arial" panose="020B0604020202020204" pitchFamily="34" charset="0"/>
                  <a:ea typeface="Microsoft YaHei" panose="020B0503020204020204" pitchFamily="34" charset="-122"/>
                  <a:cs typeface="+mn-ea"/>
                  <a:sym typeface="Arial" panose="020B0604020202020204" pitchFamily="34" charset="0"/>
                </a:rPr>
                <a:t>thereum </a:t>
              </a:r>
              <a:r>
                <a:rPr lang="en-US" altLang="zh-CN" sz="1400" b="1" spc="100" dirty="0">
                  <a:latin typeface="Arial" panose="020B0604020202020204" pitchFamily="34" charset="0"/>
                  <a:ea typeface="Microsoft YaHei" panose="020B0503020204020204" pitchFamily="34" charset="-122"/>
                  <a:cs typeface="+mn-ea"/>
                  <a:sym typeface="Arial" panose="020B0604020202020204" pitchFamily="34" charset="0"/>
                </a:rPr>
                <a:t>M</a:t>
              </a:r>
              <a:r>
                <a:rPr lang="en-US" altLang="zh-CN" sz="1400" spc="100" dirty="0">
                  <a:solidFill>
                    <a:prstClr val="white">
                      <a:lumMod val="65000"/>
                    </a:prstClr>
                  </a:solidFill>
                  <a:latin typeface="Arial" panose="020B0604020202020204" pitchFamily="34" charset="0"/>
                  <a:ea typeface="Microsoft YaHei" panose="020B0503020204020204" pitchFamily="34" charset="-122"/>
                  <a:cs typeface="+mn-ea"/>
                  <a:sym typeface="Arial" panose="020B0604020202020204" pitchFamily="34" charset="0"/>
                </a:rPr>
                <a:t>ultiple </a:t>
              </a:r>
              <a:r>
                <a:rPr lang="en-US" altLang="zh-CN" sz="1400" b="1" spc="100" dirty="0">
                  <a:latin typeface="Arial" panose="020B0604020202020204" pitchFamily="34" charset="0"/>
                  <a:ea typeface="Microsoft YaHei" panose="020B0503020204020204" pitchFamily="34" charset="-122"/>
                  <a:cs typeface="+mn-ea"/>
                  <a:sym typeface="Arial" panose="020B0604020202020204" pitchFamily="34" charset="0"/>
                </a:rPr>
                <a:t>I</a:t>
              </a:r>
              <a:r>
                <a:rPr lang="en-US" altLang="zh-CN" sz="1400" spc="100" dirty="0">
                  <a:solidFill>
                    <a:prstClr val="white">
                      <a:lumMod val="65000"/>
                    </a:prstClr>
                  </a:solidFill>
                  <a:latin typeface="Arial" panose="020B0604020202020204" pitchFamily="34" charset="0"/>
                  <a:ea typeface="Microsoft YaHei" panose="020B0503020204020204" pitchFamily="34" charset="-122"/>
                  <a:cs typeface="+mn-ea"/>
                  <a:sym typeface="Arial" panose="020B0604020202020204" pitchFamily="34" charset="0"/>
                </a:rPr>
                <a:t>dentifiers </a:t>
              </a:r>
              <a:r>
                <a:rPr lang="en-US" altLang="zh-CN" sz="1400" b="1" spc="100" dirty="0">
                  <a:latin typeface="Arial" panose="020B0604020202020204" pitchFamily="34" charset="0"/>
                  <a:ea typeface="Microsoft YaHei" panose="020B0503020204020204" pitchFamily="34" charset="-122"/>
                  <a:cs typeface="+mn-ea"/>
                  <a:sym typeface="Arial" panose="020B0604020202020204" pitchFamily="34" charset="0"/>
                </a:rPr>
                <a:t>S</a:t>
              </a:r>
              <a:r>
                <a:rPr lang="en-US" altLang="zh-CN" sz="1400" spc="100" dirty="0">
                  <a:solidFill>
                    <a:prstClr val="white">
                      <a:lumMod val="65000"/>
                    </a:prstClr>
                  </a:solidFill>
                  <a:latin typeface="Arial" panose="020B0604020202020204" pitchFamily="34" charset="0"/>
                  <a:ea typeface="Microsoft YaHei" panose="020B0503020204020204" pitchFamily="34" charset="-122"/>
                  <a:cs typeface="+mn-ea"/>
                  <a:sym typeface="Arial" panose="020B0604020202020204" pitchFamily="34" charset="0"/>
                </a:rPr>
                <a:t>ystem</a:t>
              </a:r>
            </a:p>
          </p:txBody>
        </p:sp>
      </p:grpSp>
      <p:grpSp>
        <p:nvGrpSpPr>
          <p:cNvPr id="36" name="组合 35">
            <a:extLst>
              <a:ext uri="{FF2B5EF4-FFF2-40B4-BE49-F238E27FC236}">
                <a16:creationId xmlns:a16="http://schemas.microsoft.com/office/drawing/2014/main" id="{89F5A5CE-2702-4843-AD98-1A8ACB468021}"/>
              </a:ext>
            </a:extLst>
          </p:cNvPr>
          <p:cNvGrpSpPr/>
          <p:nvPr/>
        </p:nvGrpSpPr>
        <p:grpSpPr>
          <a:xfrm>
            <a:off x="10093078" y="291782"/>
            <a:ext cx="1512002" cy="444892"/>
            <a:chOff x="9556201" y="498129"/>
            <a:chExt cx="1993881" cy="586680"/>
          </a:xfrm>
        </p:grpSpPr>
        <p:grpSp>
          <p:nvGrpSpPr>
            <p:cNvPr id="37" name="组合 36">
              <a:extLst>
                <a:ext uri="{FF2B5EF4-FFF2-40B4-BE49-F238E27FC236}">
                  <a16:creationId xmlns:a16="http://schemas.microsoft.com/office/drawing/2014/main" id="{3EE8DEA2-A283-4B0D-82AE-B287FC3E1D9D}"/>
                </a:ext>
              </a:extLst>
            </p:cNvPr>
            <p:cNvGrpSpPr/>
            <p:nvPr userDrawn="1"/>
          </p:nvGrpSpPr>
          <p:grpSpPr>
            <a:xfrm>
              <a:off x="10239376" y="968937"/>
              <a:ext cx="1307697" cy="96254"/>
              <a:chOff x="4616246" y="3878362"/>
              <a:chExt cx="5571416" cy="410087"/>
            </a:xfrm>
            <a:solidFill>
              <a:schemeClr val="tx1">
                <a:alpha val="80000"/>
              </a:schemeClr>
            </a:solidFill>
          </p:grpSpPr>
          <p:sp>
            <p:nvSpPr>
              <p:cNvPr id="75" name="Freeform 17">
                <a:extLst>
                  <a:ext uri="{FF2B5EF4-FFF2-40B4-BE49-F238E27FC236}">
                    <a16:creationId xmlns:a16="http://schemas.microsoft.com/office/drawing/2014/main" id="{44AD8719-A6C9-4AD4-8CDD-477C15899CBA}"/>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Freeform 18">
                <a:extLst>
                  <a:ext uri="{FF2B5EF4-FFF2-40B4-BE49-F238E27FC236}">
                    <a16:creationId xmlns:a16="http://schemas.microsoft.com/office/drawing/2014/main" id="{9133BF2C-02B4-465C-809F-F9B5C016DD0D}"/>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7" name="Freeform 19">
                <a:extLst>
                  <a:ext uri="{FF2B5EF4-FFF2-40B4-BE49-F238E27FC236}">
                    <a16:creationId xmlns:a16="http://schemas.microsoft.com/office/drawing/2014/main" id="{A0841CA1-65D3-4675-AA91-C11B58E1B613}"/>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8" name="Freeform 20">
                <a:extLst>
                  <a:ext uri="{FF2B5EF4-FFF2-40B4-BE49-F238E27FC236}">
                    <a16:creationId xmlns:a16="http://schemas.microsoft.com/office/drawing/2014/main" id="{C91AACB3-D6FC-4402-B777-8149CE12181B}"/>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Freeform 21">
                <a:extLst>
                  <a:ext uri="{FF2B5EF4-FFF2-40B4-BE49-F238E27FC236}">
                    <a16:creationId xmlns:a16="http://schemas.microsoft.com/office/drawing/2014/main" id="{3F398875-96C8-49E6-9A0F-8BB7DDA4E6BF}"/>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0" name="Freeform 22">
                <a:extLst>
                  <a:ext uri="{FF2B5EF4-FFF2-40B4-BE49-F238E27FC236}">
                    <a16:creationId xmlns:a16="http://schemas.microsoft.com/office/drawing/2014/main" id="{59DAB49B-761C-419D-8554-02791996798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23">
                <a:extLst>
                  <a:ext uri="{FF2B5EF4-FFF2-40B4-BE49-F238E27FC236}">
                    <a16:creationId xmlns:a16="http://schemas.microsoft.com/office/drawing/2014/main" id="{CC83CD3A-4F33-4130-92E1-15AF00D344A9}"/>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25">
                <a:extLst>
                  <a:ext uri="{FF2B5EF4-FFF2-40B4-BE49-F238E27FC236}">
                    <a16:creationId xmlns:a16="http://schemas.microsoft.com/office/drawing/2014/main" id="{30C906F2-7F46-46B1-99E6-2A8D5E77C584}"/>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27">
                <a:extLst>
                  <a:ext uri="{FF2B5EF4-FFF2-40B4-BE49-F238E27FC236}">
                    <a16:creationId xmlns:a16="http://schemas.microsoft.com/office/drawing/2014/main" id="{2A819B80-CD04-4550-AAC9-16BF82C47154}"/>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29">
                <a:extLst>
                  <a:ext uri="{FF2B5EF4-FFF2-40B4-BE49-F238E27FC236}">
                    <a16:creationId xmlns:a16="http://schemas.microsoft.com/office/drawing/2014/main" id="{6ED0280C-985B-485D-AB5F-3B680C89174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30">
                <a:extLst>
                  <a:ext uri="{FF2B5EF4-FFF2-40B4-BE49-F238E27FC236}">
                    <a16:creationId xmlns:a16="http://schemas.microsoft.com/office/drawing/2014/main" id="{7807AE7F-7241-41B3-848A-CB9FB7C68FCD}"/>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31">
                <a:extLst>
                  <a:ext uri="{FF2B5EF4-FFF2-40B4-BE49-F238E27FC236}">
                    <a16:creationId xmlns:a16="http://schemas.microsoft.com/office/drawing/2014/main" id="{7E09A341-28AD-4DBC-9DF6-E76B47627200}"/>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32">
                <a:extLst>
                  <a:ext uri="{FF2B5EF4-FFF2-40B4-BE49-F238E27FC236}">
                    <a16:creationId xmlns:a16="http://schemas.microsoft.com/office/drawing/2014/main" id="{E2CDB4AD-2696-4E4D-BFF8-B0270651E2C5}"/>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33">
                <a:extLst>
                  <a:ext uri="{FF2B5EF4-FFF2-40B4-BE49-F238E27FC236}">
                    <a16:creationId xmlns:a16="http://schemas.microsoft.com/office/drawing/2014/main" id="{CAE8FA9B-65A8-44B8-B218-221FBBD8CE2B}"/>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34">
                <a:extLst>
                  <a:ext uri="{FF2B5EF4-FFF2-40B4-BE49-F238E27FC236}">
                    <a16:creationId xmlns:a16="http://schemas.microsoft.com/office/drawing/2014/main" id="{172C18BF-8C3E-4F1C-A612-F3D2ED015B6C}"/>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35">
                <a:extLst>
                  <a:ext uri="{FF2B5EF4-FFF2-40B4-BE49-F238E27FC236}">
                    <a16:creationId xmlns:a16="http://schemas.microsoft.com/office/drawing/2014/main" id="{C6454724-840E-4F50-AAEE-D58DE613A0F5}"/>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38" name="组合 37">
              <a:extLst>
                <a:ext uri="{FF2B5EF4-FFF2-40B4-BE49-F238E27FC236}">
                  <a16:creationId xmlns:a16="http://schemas.microsoft.com/office/drawing/2014/main" id="{BF98026A-D24A-4466-89B8-27A337DA00F7}"/>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a:extLst>
                  <a:ext uri="{FF2B5EF4-FFF2-40B4-BE49-F238E27FC236}">
                    <a16:creationId xmlns:a16="http://schemas.microsoft.com/office/drawing/2014/main" id="{9B2E4542-884E-4798-8D56-BD93A37E7C2A}"/>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10">
                <a:extLst>
                  <a:ext uri="{FF2B5EF4-FFF2-40B4-BE49-F238E27FC236}">
                    <a16:creationId xmlns:a16="http://schemas.microsoft.com/office/drawing/2014/main" id="{DBC71290-B4B4-4954-9268-B24937352AAE}"/>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11">
                <a:extLst>
                  <a:ext uri="{FF2B5EF4-FFF2-40B4-BE49-F238E27FC236}">
                    <a16:creationId xmlns:a16="http://schemas.microsoft.com/office/drawing/2014/main" id="{0BCA249D-2F14-44A9-9D61-0C858FDB001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12">
                <a:extLst>
                  <a:ext uri="{FF2B5EF4-FFF2-40B4-BE49-F238E27FC236}">
                    <a16:creationId xmlns:a16="http://schemas.microsoft.com/office/drawing/2014/main" id="{3609396F-CBD4-45F6-A30A-44E84473556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13">
                <a:extLst>
                  <a:ext uri="{FF2B5EF4-FFF2-40B4-BE49-F238E27FC236}">
                    <a16:creationId xmlns:a16="http://schemas.microsoft.com/office/drawing/2014/main" id="{1990FC48-EFE7-46BB-BA2A-0994DE84A1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14">
                <a:extLst>
                  <a:ext uri="{FF2B5EF4-FFF2-40B4-BE49-F238E27FC236}">
                    <a16:creationId xmlns:a16="http://schemas.microsoft.com/office/drawing/2014/main" id="{E399D549-2995-4C91-9766-FC87D79F45DD}"/>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15">
                <a:extLst>
                  <a:ext uri="{FF2B5EF4-FFF2-40B4-BE49-F238E27FC236}">
                    <a16:creationId xmlns:a16="http://schemas.microsoft.com/office/drawing/2014/main" id="{C7E6DF3D-732B-4F18-8C8A-CF5551EE7DDC}"/>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16">
                <a:extLst>
                  <a:ext uri="{FF2B5EF4-FFF2-40B4-BE49-F238E27FC236}">
                    <a16:creationId xmlns:a16="http://schemas.microsoft.com/office/drawing/2014/main" id="{DD330645-D3BC-4BB1-9290-A6A4CC87B1C0}"/>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24">
                <a:extLst>
                  <a:ext uri="{FF2B5EF4-FFF2-40B4-BE49-F238E27FC236}">
                    <a16:creationId xmlns:a16="http://schemas.microsoft.com/office/drawing/2014/main" id="{968CCA45-DD3A-4A7D-BC48-A28C69DFC59A}"/>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26">
                <a:extLst>
                  <a:ext uri="{FF2B5EF4-FFF2-40B4-BE49-F238E27FC236}">
                    <a16:creationId xmlns:a16="http://schemas.microsoft.com/office/drawing/2014/main" id="{D2E86048-5AFE-4077-9EFC-F8B160041128}"/>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28">
                <a:extLst>
                  <a:ext uri="{FF2B5EF4-FFF2-40B4-BE49-F238E27FC236}">
                    <a16:creationId xmlns:a16="http://schemas.microsoft.com/office/drawing/2014/main" id="{2282FA05-67FD-4A1C-999B-388A821E4A0D}"/>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36">
                <a:extLst>
                  <a:ext uri="{FF2B5EF4-FFF2-40B4-BE49-F238E27FC236}">
                    <a16:creationId xmlns:a16="http://schemas.microsoft.com/office/drawing/2014/main" id="{9ECE6299-E675-4AC7-8F49-EA7822FE7B38}"/>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39" name="组合 38">
              <a:extLst>
                <a:ext uri="{FF2B5EF4-FFF2-40B4-BE49-F238E27FC236}">
                  <a16:creationId xmlns:a16="http://schemas.microsoft.com/office/drawing/2014/main" id="{50A175ED-F190-4B7B-9344-071E868CA208}"/>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40" name="Freeform 8">
                <a:extLst>
                  <a:ext uri="{FF2B5EF4-FFF2-40B4-BE49-F238E27FC236}">
                    <a16:creationId xmlns:a16="http://schemas.microsoft.com/office/drawing/2014/main" id="{C74E670C-47A6-45BE-93BE-82AA83997AC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Freeform 42">
                <a:extLst>
                  <a:ext uri="{FF2B5EF4-FFF2-40B4-BE49-F238E27FC236}">
                    <a16:creationId xmlns:a16="http://schemas.microsoft.com/office/drawing/2014/main" id="{FCE454AD-1FF4-48D8-9DBA-1FF088A7EF41}"/>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43">
                <a:extLst>
                  <a:ext uri="{FF2B5EF4-FFF2-40B4-BE49-F238E27FC236}">
                    <a16:creationId xmlns:a16="http://schemas.microsoft.com/office/drawing/2014/main" id="{939A0963-499A-4C24-9C3A-3095F83D1B5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44">
                <a:extLst>
                  <a:ext uri="{FF2B5EF4-FFF2-40B4-BE49-F238E27FC236}">
                    <a16:creationId xmlns:a16="http://schemas.microsoft.com/office/drawing/2014/main" id="{B3512EF5-8F8A-444C-A477-B798936A4EF7}"/>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45">
                <a:extLst>
                  <a:ext uri="{FF2B5EF4-FFF2-40B4-BE49-F238E27FC236}">
                    <a16:creationId xmlns:a16="http://schemas.microsoft.com/office/drawing/2014/main" id="{1469A33E-B7C7-4A29-9E17-597135B3C850}"/>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46">
                <a:extLst>
                  <a:ext uri="{FF2B5EF4-FFF2-40B4-BE49-F238E27FC236}">
                    <a16:creationId xmlns:a16="http://schemas.microsoft.com/office/drawing/2014/main" id="{318FB07B-B579-493E-BBFC-9A63CFB5F3D9}"/>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47">
                <a:extLst>
                  <a:ext uri="{FF2B5EF4-FFF2-40B4-BE49-F238E27FC236}">
                    <a16:creationId xmlns:a16="http://schemas.microsoft.com/office/drawing/2014/main" id="{49AE1D4D-6B1E-4FE0-B7FE-781B6688F7A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48">
                <a:extLst>
                  <a:ext uri="{FF2B5EF4-FFF2-40B4-BE49-F238E27FC236}">
                    <a16:creationId xmlns:a16="http://schemas.microsoft.com/office/drawing/2014/main" id="{71A18012-AD4A-4F63-A23C-1692DC63119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49">
                <a:extLst>
                  <a:ext uri="{FF2B5EF4-FFF2-40B4-BE49-F238E27FC236}">
                    <a16:creationId xmlns:a16="http://schemas.microsoft.com/office/drawing/2014/main" id="{164E4CE6-1A5B-47E5-A4ED-07CD1BB8D4B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50">
                <a:extLst>
                  <a:ext uri="{FF2B5EF4-FFF2-40B4-BE49-F238E27FC236}">
                    <a16:creationId xmlns:a16="http://schemas.microsoft.com/office/drawing/2014/main" id="{31E778DB-AFCD-413D-A460-8FB4AFAFA807}"/>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51">
                <a:extLst>
                  <a:ext uri="{FF2B5EF4-FFF2-40B4-BE49-F238E27FC236}">
                    <a16:creationId xmlns:a16="http://schemas.microsoft.com/office/drawing/2014/main" id="{FA0B79B5-B8DF-49C5-A2A5-E3221575825D}"/>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52">
                <a:extLst>
                  <a:ext uri="{FF2B5EF4-FFF2-40B4-BE49-F238E27FC236}">
                    <a16:creationId xmlns:a16="http://schemas.microsoft.com/office/drawing/2014/main" id="{3EA0E13D-CE72-4639-A5F0-88FBD9AC79F1}"/>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53">
                <a:extLst>
                  <a:ext uri="{FF2B5EF4-FFF2-40B4-BE49-F238E27FC236}">
                    <a16:creationId xmlns:a16="http://schemas.microsoft.com/office/drawing/2014/main" id="{670D9C48-3B9B-4543-B023-C17306EFAC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54">
                <a:extLst>
                  <a:ext uri="{FF2B5EF4-FFF2-40B4-BE49-F238E27FC236}">
                    <a16:creationId xmlns:a16="http://schemas.microsoft.com/office/drawing/2014/main" id="{A09D294A-3F5D-4963-A9A3-4EC8D1D48679}"/>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55">
                <a:extLst>
                  <a:ext uri="{FF2B5EF4-FFF2-40B4-BE49-F238E27FC236}">
                    <a16:creationId xmlns:a16="http://schemas.microsoft.com/office/drawing/2014/main" id="{2D50D7AF-FDCC-4B40-BBE7-7A42EBF6C816}"/>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56">
                <a:extLst>
                  <a:ext uri="{FF2B5EF4-FFF2-40B4-BE49-F238E27FC236}">
                    <a16:creationId xmlns:a16="http://schemas.microsoft.com/office/drawing/2014/main" id="{3B981CD3-2CE5-4286-84BB-E518E7C69B4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57">
                <a:extLst>
                  <a:ext uri="{FF2B5EF4-FFF2-40B4-BE49-F238E27FC236}">
                    <a16:creationId xmlns:a16="http://schemas.microsoft.com/office/drawing/2014/main" id="{4EEE4F57-8B62-4809-BCD1-6A65AA8FC2B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58">
                <a:extLst>
                  <a:ext uri="{FF2B5EF4-FFF2-40B4-BE49-F238E27FC236}">
                    <a16:creationId xmlns:a16="http://schemas.microsoft.com/office/drawing/2014/main" id="{C373E4F1-52B8-48AE-BA57-AED20164534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59">
                <a:extLst>
                  <a:ext uri="{FF2B5EF4-FFF2-40B4-BE49-F238E27FC236}">
                    <a16:creationId xmlns:a16="http://schemas.microsoft.com/office/drawing/2014/main" id="{7074632F-A6E9-4684-8629-FDB21E71FBDE}"/>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60">
                <a:extLst>
                  <a:ext uri="{FF2B5EF4-FFF2-40B4-BE49-F238E27FC236}">
                    <a16:creationId xmlns:a16="http://schemas.microsoft.com/office/drawing/2014/main" id="{3AE5FF3B-11F2-4E50-859C-B0D76EA74D5E}"/>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61">
                <a:extLst>
                  <a:ext uri="{FF2B5EF4-FFF2-40B4-BE49-F238E27FC236}">
                    <a16:creationId xmlns:a16="http://schemas.microsoft.com/office/drawing/2014/main" id="{20150246-C396-4837-AB0F-A3A53ECE9DC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62">
                <a:extLst>
                  <a:ext uri="{FF2B5EF4-FFF2-40B4-BE49-F238E27FC236}">
                    <a16:creationId xmlns:a16="http://schemas.microsoft.com/office/drawing/2014/main" id="{7F7DE853-0053-4AFF-A1E6-6025F8ADC8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71">
                <a:extLst>
                  <a:ext uri="{FF2B5EF4-FFF2-40B4-BE49-F238E27FC236}">
                    <a16:creationId xmlns:a16="http://schemas.microsoft.com/office/drawing/2014/main" id="{BAFDC9B8-35ED-4EBD-B342-10591FE912BB}"/>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45287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占位符 38">
            <a:extLst>
              <a:ext uri="{FF2B5EF4-FFF2-40B4-BE49-F238E27FC236}">
                <a16:creationId xmlns:a16="http://schemas.microsoft.com/office/drawing/2014/main" id="{C496E142-78E0-4105-B8D2-BE74B9B16ECA}"/>
              </a:ext>
            </a:extLst>
          </p:cNvPr>
          <p:cNvSpPr>
            <a:spLocks noGrp="1"/>
          </p:cNvSpPr>
          <p:nvPr>
            <p:ph type="body" sz="quarter" idx="10"/>
          </p:nvPr>
        </p:nvSpPr>
        <p:spPr>
          <a:xfrm>
            <a:off x="7825514" y="1622305"/>
            <a:ext cx="3055845" cy="487680"/>
          </a:xfrm>
        </p:spPr>
        <p:txBody>
          <a:bodyPr>
            <a:normAutofit lnSpcReduction="10000"/>
          </a:bodyPr>
          <a:lstStyle/>
          <a:p>
            <a:r>
              <a:rPr lang="en-US" altLang="zh-CN" sz="3200" dirty="0">
                <a:latin typeface="Times New Roman" panose="02020603050405020304" pitchFamily="18" charset="0"/>
                <a:cs typeface="Times New Roman" panose="02020603050405020304" pitchFamily="18" charset="0"/>
                <a:sym typeface="Arial" panose="020B0604020202020204" pitchFamily="34" charset="0"/>
              </a:rPr>
              <a:t>Background</a:t>
            </a:r>
            <a:endParaRPr lang="zh-CN" altLang="en-US" sz="3200"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0" name="文本占位符 39">
            <a:extLst>
              <a:ext uri="{FF2B5EF4-FFF2-40B4-BE49-F238E27FC236}">
                <a16:creationId xmlns:a16="http://schemas.microsoft.com/office/drawing/2014/main" id="{1E59B0BA-F52F-4041-8A21-CC0D28D301E2}"/>
              </a:ext>
            </a:extLst>
          </p:cNvPr>
          <p:cNvSpPr>
            <a:spLocks noGrp="1"/>
          </p:cNvSpPr>
          <p:nvPr>
            <p:ph type="body" sz="quarter" idx="11"/>
          </p:nvPr>
        </p:nvSpPr>
        <p:spPr>
          <a:xfrm>
            <a:off x="7825514" y="2613209"/>
            <a:ext cx="3690494" cy="563074"/>
          </a:xfrm>
        </p:spPr>
        <p:txBody>
          <a:bodyPr>
            <a:normAutofit/>
          </a:bodyPr>
          <a:lstStyle/>
          <a:p>
            <a:r>
              <a:rPr lang="en-US" altLang="zh-CN" sz="3200" dirty="0">
                <a:latin typeface="Times New Roman" panose="02020603050405020304" pitchFamily="18" charset="0"/>
                <a:cs typeface="Times New Roman" panose="02020603050405020304" pitchFamily="18" charset="0"/>
                <a:sym typeface="Arial" panose="020B0604020202020204" pitchFamily="34" charset="0"/>
              </a:rPr>
              <a:t>Types of Identifiers</a:t>
            </a:r>
            <a:endParaRPr lang="zh-CN" altLang="en-US" sz="3200"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1" name="文本占位符 40">
            <a:extLst>
              <a:ext uri="{FF2B5EF4-FFF2-40B4-BE49-F238E27FC236}">
                <a16:creationId xmlns:a16="http://schemas.microsoft.com/office/drawing/2014/main" id="{9A11EFEF-3053-40F3-9B5A-BC4C3D1A8549}"/>
              </a:ext>
            </a:extLst>
          </p:cNvPr>
          <p:cNvSpPr>
            <a:spLocks noGrp="1"/>
          </p:cNvSpPr>
          <p:nvPr>
            <p:ph type="body" sz="quarter" idx="12"/>
          </p:nvPr>
        </p:nvSpPr>
        <p:spPr>
          <a:xfrm>
            <a:off x="7825514" y="3740660"/>
            <a:ext cx="3055845" cy="487680"/>
          </a:xfrm>
        </p:spPr>
        <p:txBody>
          <a:bodyPr>
            <a:normAutofit lnSpcReduction="10000"/>
          </a:bodyPr>
          <a:lstStyle/>
          <a:p>
            <a:r>
              <a:rPr lang="en-US" altLang="zh-CN" sz="3200" dirty="0">
                <a:latin typeface="Times New Roman" panose="02020603050405020304" pitchFamily="18" charset="0"/>
                <a:cs typeface="Times New Roman" panose="02020603050405020304" pitchFamily="18" charset="0"/>
                <a:sym typeface="Arial" panose="020B0604020202020204" pitchFamily="34" charset="0"/>
              </a:rPr>
              <a:t>Architecture</a:t>
            </a:r>
            <a:endParaRPr lang="zh-CN" altLang="en-US" sz="3200"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42" name="文本占位符 41">
            <a:extLst>
              <a:ext uri="{FF2B5EF4-FFF2-40B4-BE49-F238E27FC236}">
                <a16:creationId xmlns:a16="http://schemas.microsoft.com/office/drawing/2014/main" id="{338EDB58-4FE6-45CF-89CD-5101B4FD928B}"/>
              </a:ext>
            </a:extLst>
          </p:cNvPr>
          <p:cNvSpPr>
            <a:spLocks noGrp="1"/>
          </p:cNvSpPr>
          <p:nvPr>
            <p:ph type="body" sz="quarter" idx="14"/>
          </p:nvPr>
        </p:nvSpPr>
        <p:spPr/>
        <p:txBody>
          <a:bodyPr>
            <a:normAutofit lnSpcReduction="10000"/>
          </a:bodyPr>
          <a:lstStyle/>
          <a:p>
            <a:r>
              <a:rPr lang="en-US" altLang="zh-CN" sz="3200" dirty="0">
                <a:latin typeface="Times New Roman" panose="02020603050405020304" pitchFamily="18" charset="0"/>
                <a:cs typeface="Times New Roman" panose="02020603050405020304" pitchFamily="18" charset="0"/>
                <a:sym typeface="Arial" panose="020B0604020202020204" pitchFamily="34" charset="0"/>
              </a:rPr>
              <a:t>Workflow</a:t>
            </a:r>
            <a:endParaRPr lang="zh-CN" altLang="en-US" sz="3200"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6" name="文本框 5">
            <a:extLst>
              <a:ext uri="{FF2B5EF4-FFF2-40B4-BE49-F238E27FC236}">
                <a16:creationId xmlns:a16="http://schemas.microsoft.com/office/drawing/2014/main" id="{6C961476-1338-457C-80F5-F2706F97AA1C}"/>
              </a:ext>
            </a:extLst>
          </p:cNvPr>
          <p:cNvSpPr txBox="1"/>
          <p:nvPr/>
        </p:nvSpPr>
        <p:spPr>
          <a:xfrm>
            <a:off x="1753331" y="832643"/>
            <a:ext cx="3513891" cy="2062103"/>
          </a:xfrm>
          <a:prstGeom prst="rect">
            <a:avLst/>
          </a:prstGeom>
          <a:solidFill>
            <a:schemeClr val="bg1"/>
          </a:solid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US" altLang="zh-CN" sz="4800" b="0" i="0" u="none" strike="noStrike" kern="1200" cap="none" spc="-4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4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CONTENTS</a:t>
            </a:r>
          </a:p>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4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62477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DE2CD948-CF29-443D-9B3B-FA40C00FEB61}"/>
              </a:ext>
            </a:extLst>
          </p:cNvPr>
          <p:cNvSpPr>
            <a:spLocks noGrp="1"/>
          </p:cNvSpPr>
          <p:nvPr>
            <p:ph type="body" sz="quarter" idx="10"/>
          </p:nvPr>
        </p:nvSpPr>
        <p:spPr/>
        <p:txBody>
          <a:bodyPr/>
          <a:lstStyle/>
          <a:p>
            <a:r>
              <a:rPr lang="en-US" altLang="zh-CN" dirty="0">
                <a:sym typeface="Arial" panose="020B0604020202020204" pitchFamily="34" charset="0"/>
              </a:rPr>
              <a:t>01</a:t>
            </a:r>
            <a:endParaRPr lang="zh-CN" altLang="en-US" dirty="0">
              <a:sym typeface="Arial" panose="020B0604020202020204" pitchFamily="34" charset="0"/>
            </a:endParaRPr>
          </a:p>
        </p:txBody>
      </p:sp>
      <p:sp>
        <p:nvSpPr>
          <p:cNvPr id="19" name="文本占位符 18">
            <a:extLst>
              <a:ext uri="{FF2B5EF4-FFF2-40B4-BE49-F238E27FC236}">
                <a16:creationId xmlns:a16="http://schemas.microsoft.com/office/drawing/2014/main" id="{66281700-FD51-4251-B272-DE1278FAD5BF}"/>
              </a:ext>
            </a:extLst>
          </p:cNvPr>
          <p:cNvSpPr>
            <a:spLocks noGrp="1"/>
          </p:cNvSpPr>
          <p:nvPr>
            <p:ph type="body" sz="quarter" idx="11"/>
          </p:nvPr>
        </p:nvSpPr>
        <p:spPr/>
        <p:txBody>
          <a:bodyPr/>
          <a:lstStyle/>
          <a:p>
            <a:r>
              <a:rPr lang="en-US" altLang="zh-CN" dirty="0">
                <a:sym typeface="Arial" panose="020B0604020202020204" pitchFamily="34" charset="0"/>
              </a:rPr>
              <a:t>Background</a:t>
            </a:r>
            <a:endParaRPr lang="zh-CN" altLang="en-US" dirty="0">
              <a:sym typeface="Arial" panose="020B0604020202020204" pitchFamily="34" charset="0"/>
            </a:endParaRPr>
          </a:p>
        </p:txBody>
      </p:sp>
    </p:spTree>
    <p:extLst>
      <p:ext uri="{BB962C8B-B14F-4D97-AF65-F5344CB8AC3E}">
        <p14:creationId xmlns:p14="http://schemas.microsoft.com/office/powerpoint/2010/main" val="2743444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AD08368C-1152-4BE6-8D0F-89018D1FF981}"/>
              </a:ext>
            </a:extLst>
          </p:cNvPr>
          <p:cNvSpPr/>
          <p:nvPr/>
        </p:nvSpPr>
        <p:spPr>
          <a:xfrm>
            <a:off x="663852" y="2544422"/>
            <a:ext cx="10864294" cy="1004916"/>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prstTxWarp prst="textNoShape">
              <a:avLst/>
            </a:prstTxWarp>
            <a:normAutofit/>
          </a:bodyPr>
          <a:lstStyle/>
          <a:p>
            <a:pPr algn="ctr">
              <a:lnSpc>
                <a:spcPct val="150000"/>
              </a:lnSpc>
            </a:pPr>
            <a:r>
              <a:rPr lang="en-US" altLang="zh-CN" sz="2000" b="1" kern="0" dirty="0">
                <a:solidFill>
                  <a:prstClr val="white"/>
                </a:solidFill>
                <a:latin typeface="Arial" panose="020B0604020202020204" pitchFamily="34" charset="0"/>
                <a:ea typeface="Microsoft YaHei" panose="020B0503020204020204" pitchFamily="34" charset="-122"/>
                <a:cs typeface="+mn-ea"/>
                <a:sym typeface="Arial" panose="020B0604020202020204" pitchFamily="34" charset="0"/>
              </a:rPr>
              <a:t>In Web3, we need more decentralized DNS alternatives</a:t>
            </a:r>
            <a:endParaRPr lang="en-US" altLang="zh-CN" sz="1600" b="1" kern="0" dirty="0">
              <a:solidFill>
                <a:prstClr val="white"/>
              </a:solidFill>
              <a:latin typeface="Arial" panose="020B0604020202020204" pitchFamily="34" charset="0"/>
              <a:ea typeface="Microsoft YaHei" panose="020B0503020204020204" pitchFamily="34" charset="-122"/>
              <a:cs typeface="+mn-ea"/>
              <a:sym typeface="Arial" panose="020B0604020202020204" pitchFamily="34" charset="0"/>
            </a:endParaRPr>
          </a:p>
          <a:p>
            <a:pPr algn="ctr">
              <a:lnSpc>
                <a:spcPct val="150000"/>
              </a:lnSpc>
            </a:pPr>
            <a:r>
              <a:rPr lang="en-US" altLang="zh-CN" sz="1000" b="1" kern="0" dirty="0">
                <a:solidFill>
                  <a:prstClr val="white"/>
                </a:solidFill>
                <a:latin typeface="Arial" panose="020B0604020202020204" pitchFamily="34" charset="0"/>
                <a:ea typeface="Microsoft YaHei" panose="020B0503020204020204" pitchFamily="34" charset="-122"/>
                <a:cs typeface="+mn-ea"/>
                <a:sym typeface="Arial" panose="020B0604020202020204" pitchFamily="34" charset="0"/>
              </a:rPr>
              <a:t> </a:t>
            </a:r>
          </a:p>
          <a:p>
            <a:pPr algn="ctr">
              <a:lnSpc>
                <a:spcPct val="150000"/>
              </a:lnSpc>
            </a:pPr>
            <a:endParaRPr lang="en-US" altLang="zh-CN" sz="1600" b="1" kern="0" dirty="0">
              <a:solidFill>
                <a:prstClr val="white"/>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流程图: 手动输入 4">
            <a:extLst>
              <a:ext uri="{FF2B5EF4-FFF2-40B4-BE49-F238E27FC236}">
                <a16:creationId xmlns:a16="http://schemas.microsoft.com/office/drawing/2014/main" id="{D66D4A1F-1D06-4BCF-8B20-5D16D1EFCDA0}"/>
              </a:ext>
            </a:extLst>
          </p:cNvPr>
          <p:cNvSpPr/>
          <p:nvPr/>
        </p:nvSpPr>
        <p:spPr>
          <a:xfrm rot="5400000">
            <a:off x="2082060" y="-1779840"/>
            <a:ext cx="539773" cy="4703883"/>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37D0D02-AF88-4CD4-873B-C7E33C6DBFAF}"/>
              </a:ext>
            </a:extLst>
          </p:cNvPr>
          <p:cNvSpPr/>
          <p:nvPr/>
        </p:nvSpPr>
        <p:spPr>
          <a:xfrm>
            <a:off x="0" y="231349"/>
            <a:ext cx="4202714" cy="646331"/>
          </a:xfrm>
          <a:prstGeom prst="rect">
            <a:avLst/>
          </a:prstGeom>
          <a:noFill/>
        </p:spPr>
        <p:txBody>
          <a:bodyPr wrap="square" lIns="91440" tIns="45720" rIns="91440" bIns="45720">
            <a:spAutoFit/>
          </a:bodyPr>
          <a:lstStyle/>
          <a:p>
            <a:r>
              <a:rPr lang="en-US" altLang="zh-CN" sz="3600" b="0" cap="none" spc="0" dirty="0">
                <a:ln w="0"/>
                <a:solidFill>
                  <a:schemeClr val="bg1"/>
                </a:solidFill>
                <a:effectLst>
                  <a:outerShdw blurRad="38100" dist="19050" dir="2700000" algn="tl" rotWithShape="0">
                    <a:schemeClr val="dk1">
                      <a:alpha val="40000"/>
                    </a:schemeClr>
                  </a:outerShdw>
                </a:effectLst>
              </a:rPr>
              <a:t> Background</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sp>
        <p:nvSpPr>
          <p:cNvPr id="7" name="iṧľíḋê">
            <a:extLst>
              <a:ext uri="{FF2B5EF4-FFF2-40B4-BE49-F238E27FC236}">
                <a16:creationId xmlns:a16="http://schemas.microsoft.com/office/drawing/2014/main" id="{8557B2B3-CFCD-4A51-A6C0-6A59C6328520}"/>
              </a:ext>
            </a:extLst>
          </p:cNvPr>
          <p:cNvSpPr/>
          <p:nvPr/>
        </p:nvSpPr>
        <p:spPr bwMode="gray">
          <a:xfrm>
            <a:off x="663853" y="4568074"/>
            <a:ext cx="3400673" cy="1823314"/>
          </a:xfrm>
          <a:prstGeom prst="rect">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defRPr/>
            </a:pPr>
            <a:endParaRPr lang="zh-CN" altLang="en-US" sz="1400" kern="0" dirty="0">
              <a:solidFill>
                <a:prstClr val="black">
                  <a:lumMod val="65000"/>
                  <a:lumOff val="35000"/>
                </a:prst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ïṡḷîḑé">
            <a:extLst>
              <a:ext uri="{FF2B5EF4-FFF2-40B4-BE49-F238E27FC236}">
                <a16:creationId xmlns:a16="http://schemas.microsoft.com/office/drawing/2014/main" id="{43591948-0C7A-4C6A-B080-1CFF01B77B5B}"/>
              </a:ext>
            </a:extLst>
          </p:cNvPr>
          <p:cNvSpPr/>
          <p:nvPr/>
        </p:nvSpPr>
        <p:spPr bwMode="gray">
          <a:xfrm>
            <a:off x="669925" y="3653674"/>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prstTxWarp prst="textNoShape">
              <a:avLst/>
            </a:prstTxWarp>
            <a:norm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Bitcoin network</a:t>
            </a:r>
          </a:p>
        </p:txBody>
      </p:sp>
      <p:sp>
        <p:nvSpPr>
          <p:cNvPr id="12" name="îŝľîḋé">
            <a:extLst>
              <a:ext uri="{FF2B5EF4-FFF2-40B4-BE49-F238E27FC236}">
                <a16:creationId xmlns:a16="http://schemas.microsoft.com/office/drawing/2014/main" id="{5137CB6E-DF11-424C-A666-974C9688841D}"/>
              </a:ext>
            </a:extLst>
          </p:cNvPr>
          <p:cNvSpPr/>
          <p:nvPr/>
        </p:nvSpPr>
        <p:spPr bwMode="gray">
          <a:xfrm>
            <a:off x="4398700" y="3653674"/>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prstTxWarp prst="textNoShape">
              <a:avLst/>
            </a:prstTxWarp>
            <a:norm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Ethereum network</a:t>
            </a:r>
          </a:p>
        </p:txBody>
      </p:sp>
      <p:sp>
        <p:nvSpPr>
          <p:cNvPr id="14" name="ïṥ1ïḑe">
            <a:extLst>
              <a:ext uri="{FF2B5EF4-FFF2-40B4-BE49-F238E27FC236}">
                <a16:creationId xmlns:a16="http://schemas.microsoft.com/office/drawing/2014/main" id="{6BCFC16D-6D1F-415D-A1CF-01B7AFEC601C}"/>
              </a:ext>
            </a:extLst>
          </p:cNvPr>
          <p:cNvSpPr/>
          <p:nvPr/>
        </p:nvSpPr>
        <p:spPr bwMode="gray">
          <a:xfrm>
            <a:off x="8127475" y="3653674"/>
            <a:ext cx="3400673" cy="838200"/>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prstTxWarp prst="textNoShape">
              <a:avLst/>
            </a:prstTxWarp>
            <a:norm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Other network</a:t>
            </a:r>
          </a:p>
        </p:txBody>
      </p:sp>
      <p:sp>
        <p:nvSpPr>
          <p:cNvPr id="21" name="矩形 20">
            <a:extLst>
              <a:ext uri="{FF2B5EF4-FFF2-40B4-BE49-F238E27FC236}">
                <a16:creationId xmlns:a16="http://schemas.microsoft.com/office/drawing/2014/main" id="{693FFE46-B2F4-48EE-BD43-8CC6279FA2AF}"/>
              </a:ext>
            </a:extLst>
          </p:cNvPr>
          <p:cNvSpPr/>
          <p:nvPr/>
        </p:nvSpPr>
        <p:spPr>
          <a:xfrm>
            <a:off x="663852" y="4568074"/>
            <a:ext cx="3400674" cy="923330"/>
          </a:xfrm>
          <a:prstGeom prst="rect">
            <a:avLst/>
          </a:prstGeom>
          <a:noFill/>
        </p:spPr>
        <p:txBody>
          <a:bodyPr wrap="square" lIns="91440" tIns="45720" rIns="91440" bIns="45720">
            <a:spAutoFit/>
          </a:bodyPr>
          <a:lstStyle/>
          <a:p>
            <a:pPr algn="ctr"/>
            <a:r>
              <a:rPr lang="en-US" altLang="zh-CN" b="0" cap="none" spc="0" dirty="0">
                <a:ln w="0"/>
                <a:solidFill>
                  <a:schemeClr val="tx1"/>
                </a:solidFill>
                <a:effectLst>
                  <a:outerShdw blurRad="38100" dist="19050" dir="2700000" algn="tl" rotWithShape="0">
                    <a:schemeClr val="dk1">
                      <a:alpha val="40000"/>
                    </a:schemeClr>
                  </a:outerShdw>
                </a:effectLst>
              </a:rPr>
              <a:t>Initially, there are some DNS alternatives on bitcoin network, relying on its security </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22" name="矩形 21">
            <a:extLst>
              <a:ext uri="{FF2B5EF4-FFF2-40B4-BE49-F238E27FC236}">
                <a16:creationId xmlns:a16="http://schemas.microsoft.com/office/drawing/2014/main" id="{617CF402-1E4A-45CF-B1DA-FFD04443384C}"/>
              </a:ext>
            </a:extLst>
          </p:cNvPr>
          <p:cNvSpPr/>
          <p:nvPr/>
        </p:nvSpPr>
        <p:spPr>
          <a:xfrm>
            <a:off x="872257" y="5501440"/>
            <a:ext cx="1389004" cy="363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namecoin</a:t>
            </a:r>
            <a:endParaRPr lang="zh-CN" altLang="en-US" dirty="0"/>
          </a:p>
        </p:txBody>
      </p:sp>
      <p:sp>
        <p:nvSpPr>
          <p:cNvPr id="23" name="矩形 22">
            <a:extLst>
              <a:ext uri="{FF2B5EF4-FFF2-40B4-BE49-F238E27FC236}">
                <a16:creationId xmlns:a16="http://schemas.microsoft.com/office/drawing/2014/main" id="{09AE193F-D63F-47B4-B186-A07A46B4B765}"/>
              </a:ext>
            </a:extLst>
          </p:cNvPr>
          <p:cNvSpPr/>
          <p:nvPr/>
        </p:nvSpPr>
        <p:spPr>
          <a:xfrm>
            <a:off x="2468391" y="5501440"/>
            <a:ext cx="1389004" cy="363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handshake</a:t>
            </a:r>
            <a:endParaRPr lang="zh-CN" altLang="en-US" dirty="0"/>
          </a:p>
        </p:txBody>
      </p:sp>
      <p:sp>
        <p:nvSpPr>
          <p:cNvPr id="24" name="矩形 23">
            <a:extLst>
              <a:ext uri="{FF2B5EF4-FFF2-40B4-BE49-F238E27FC236}">
                <a16:creationId xmlns:a16="http://schemas.microsoft.com/office/drawing/2014/main" id="{7F7E09A3-A082-4E8F-9540-87BEB6B5129A}"/>
              </a:ext>
            </a:extLst>
          </p:cNvPr>
          <p:cNvSpPr/>
          <p:nvPr/>
        </p:nvSpPr>
        <p:spPr>
          <a:xfrm>
            <a:off x="872257" y="5957229"/>
            <a:ext cx="1389004" cy="363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blockstack</a:t>
            </a:r>
            <a:endParaRPr lang="zh-CN" altLang="en-US" dirty="0"/>
          </a:p>
        </p:txBody>
      </p:sp>
      <p:sp>
        <p:nvSpPr>
          <p:cNvPr id="25" name="矩形 24">
            <a:extLst>
              <a:ext uri="{FF2B5EF4-FFF2-40B4-BE49-F238E27FC236}">
                <a16:creationId xmlns:a16="http://schemas.microsoft.com/office/drawing/2014/main" id="{797162E1-FA65-4149-8718-4659D6E0AFD2}"/>
              </a:ext>
            </a:extLst>
          </p:cNvPr>
          <p:cNvSpPr/>
          <p:nvPr/>
        </p:nvSpPr>
        <p:spPr>
          <a:xfrm>
            <a:off x="2468391" y="5957228"/>
            <a:ext cx="1389004" cy="363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33" name="iṧľíḋê">
            <a:extLst>
              <a:ext uri="{FF2B5EF4-FFF2-40B4-BE49-F238E27FC236}">
                <a16:creationId xmlns:a16="http://schemas.microsoft.com/office/drawing/2014/main" id="{E97478B1-BE58-4C52-8716-BD8D53848D56}"/>
              </a:ext>
            </a:extLst>
          </p:cNvPr>
          <p:cNvSpPr/>
          <p:nvPr/>
        </p:nvSpPr>
        <p:spPr bwMode="gray">
          <a:xfrm>
            <a:off x="4395663" y="4568074"/>
            <a:ext cx="3400673" cy="1823314"/>
          </a:xfrm>
          <a:prstGeom prst="rect">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defRPr/>
            </a:pPr>
            <a:endParaRPr lang="zh-CN" altLang="en-US" sz="1400" kern="0" dirty="0">
              <a:solidFill>
                <a:prstClr val="black">
                  <a:lumMod val="65000"/>
                  <a:lumOff val="35000"/>
                </a:prst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矩形 33">
            <a:extLst>
              <a:ext uri="{FF2B5EF4-FFF2-40B4-BE49-F238E27FC236}">
                <a16:creationId xmlns:a16="http://schemas.microsoft.com/office/drawing/2014/main" id="{DB3A64B0-0D2A-4D16-88DF-C769CA7333B9}"/>
              </a:ext>
            </a:extLst>
          </p:cNvPr>
          <p:cNvSpPr/>
          <p:nvPr/>
        </p:nvSpPr>
        <p:spPr>
          <a:xfrm>
            <a:off x="4395662" y="4568074"/>
            <a:ext cx="3400674" cy="923330"/>
          </a:xfrm>
          <a:prstGeom prst="rect">
            <a:avLst/>
          </a:prstGeom>
          <a:noFill/>
        </p:spPr>
        <p:txBody>
          <a:bodyPr wrap="square" lIns="91440" tIns="45720" rIns="91440" bIns="45720">
            <a:spAutoFit/>
          </a:bodyPr>
          <a:lstStyle/>
          <a:p>
            <a:pPr algn="ctr"/>
            <a:r>
              <a:rPr lang="en-US" altLang="zh-CN" dirty="0">
                <a:ln w="0"/>
                <a:effectLst>
                  <a:outerShdw blurRad="38100" dist="19050" dir="2700000" algn="tl" rotWithShape="0">
                    <a:schemeClr val="dk1">
                      <a:alpha val="40000"/>
                    </a:schemeClr>
                  </a:outerShdw>
                </a:effectLst>
              </a:rPr>
              <a:t>With the prosperity of the Ethereum, more and more projects are setting here</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35" name="矩形 34">
            <a:extLst>
              <a:ext uri="{FF2B5EF4-FFF2-40B4-BE49-F238E27FC236}">
                <a16:creationId xmlns:a16="http://schemas.microsoft.com/office/drawing/2014/main" id="{2DBFCED6-7AAB-4D30-B718-D22522AC169D}"/>
              </a:ext>
            </a:extLst>
          </p:cNvPr>
          <p:cNvSpPr/>
          <p:nvPr/>
        </p:nvSpPr>
        <p:spPr>
          <a:xfrm>
            <a:off x="4604067" y="5501440"/>
            <a:ext cx="1389004" cy="363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ENS</a:t>
            </a:r>
            <a:endParaRPr lang="zh-CN" altLang="en-US" dirty="0"/>
          </a:p>
        </p:txBody>
      </p:sp>
      <p:sp>
        <p:nvSpPr>
          <p:cNvPr id="36" name="矩形 35">
            <a:extLst>
              <a:ext uri="{FF2B5EF4-FFF2-40B4-BE49-F238E27FC236}">
                <a16:creationId xmlns:a16="http://schemas.microsoft.com/office/drawing/2014/main" id="{90FD33A1-367E-4D29-977E-B73D7C3B158F}"/>
              </a:ext>
            </a:extLst>
          </p:cNvPr>
          <p:cNvSpPr/>
          <p:nvPr/>
        </p:nvSpPr>
        <p:spPr>
          <a:xfrm>
            <a:off x="6200201" y="5501440"/>
            <a:ext cx="1389004" cy="363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bitDNS</a:t>
            </a:r>
            <a:endParaRPr lang="zh-CN" altLang="en-US" dirty="0"/>
          </a:p>
        </p:txBody>
      </p:sp>
      <p:sp>
        <p:nvSpPr>
          <p:cNvPr id="37" name="矩形 36">
            <a:extLst>
              <a:ext uri="{FF2B5EF4-FFF2-40B4-BE49-F238E27FC236}">
                <a16:creationId xmlns:a16="http://schemas.microsoft.com/office/drawing/2014/main" id="{8037A81D-917C-4D4D-81FA-40586DF678CF}"/>
              </a:ext>
            </a:extLst>
          </p:cNvPr>
          <p:cNvSpPr/>
          <p:nvPr/>
        </p:nvSpPr>
        <p:spPr>
          <a:xfrm>
            <a:off x="4604067" y="5957229"/>
            <a:ext cx="2985138" cy="363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Unstoppable Domains</a:t>
            </a:r>
            <a:endParaRPr lang="zh-CN" altLang="en-US" dirty="0"/>
          </a:p>
        </p:txBody>
      </p:sp>
      <p:sp>
        <p:nvSpPr>
          <p:cNvPr id="39" name="iṧľíḋê">
            <a:extLst>
              <a:ext uri="{FF2B5EF4-FFF2-40B4-BE49-F238E27FC236}">
                <a16:creationId xmlns:a16="http://schemas.microsoft.com/office/drawing/2014/main" id="{783098FE-BC07-46FB-A79D-2D2EB7867B53}"/>
              </a:ext>
            </a:extLst>
          </p:cNvPr>
          <p:cNvSpPr/>
          <p:nvPr/>
        </p:nvSpPr>
        <p:spPr bwMode="gray">
          <a:xfrm>
            <a:off x="8127473" y="4568074"/>
            <a:ext cx="3400673" cy="1823314"/>
          </a:xfrm>
          <a:prstGeom prst="rect">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ct val="0"/>
              </a:spcBef>
              <a:defRPr/>
            </a:pPr>
            <a:endParaRPr lang="zh-CN" altLang="en-US" sz="1400" kern="0" dirty="0">
              <a:solidFill>
                <a:prstClr val="black">
                  <a:lumMod val="65000"/>
                  <a:lumOff val="35000"/>
                </a:prst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矩形 39">
            <a:extLst>
              <a:ext uri="{FF2B5EF4-FFF2-40B4-BE49-F238E27FC236}">
                <a16:creationId xmlns:a16="http://schemas.microsoft.com/office/drawing/2014/main" id="{F1F0E541-3DBD-46B4-A00E-F0F352F02E20}"/>
              </a:ext>
            </a:extLst>
          </p:cNvPr>
          <p:cNvSpPr/>
          <p:nvPr/>
        </p:nvSpPr>
        <p:spPr>
          <a:xfrm>
            <a:off x="8127472" y="4568074"/>
            <a:ext cx="3400674" cy="923330"/>
          </a:xfrm>
          <a:prstGeom prst="rect">
            <a:avLst/>
          </a:prstGeom>
          <a:noFill/>
        </p:spPr>
        <p:txBody>
          <a:bodyPr wrap="square" lIns="91440" tIns="45720" rIns="91440" bIns="45720">
            <a:spAutoFit/>
          </a:bodyPr>
          <a:lstStyle/>
          <a:p>
            <a:pPr algn="ctr"/>
            <a:r>
              <a:rPr lang="en-US" altLang="zh-CN" dirty="0">
                <a:ln w="0"/>
                <a:effectLst>
                  <a:outerShdw blurRad="38100" dist="19050" dir="2700000" algn="tl" rotWithShape="0">
                    <a:schemeClr val="dk1">
                      <a:alpha val="40000"/>
                    </a:schemeClr>
                  </a:outerShdw>
                </a:effectLst>
              </a:rPr>
              <a:t>Various networks have also developed many projects based on their own advantages</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41" name="矩形 40">
            <a:extLst>
              <a:ext uri="{FF2B5EF4-FFF2-40B4-BE49-F238E27FC236}">
                <a16:creationId xmlns:a16="http://schemas.microsoft.com/office/drawing/2014/main" id="{4D7DD35C-421D-4D36-91BF-326D93D3B29E}"/>
              </a:ext>
            </a:extLst>
          </p:cNvPr>
          <p:cNvSpPr/>
          <p:nvPr/>
        </p:nvSpPr>
        <p:spPr>
          <a:xfrm>
            <a:off x="8335877" y="5501440"/>
            <a:ext cx="1389004" cy="363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BNS</a:t>
            </a:r>
            <a:endParaRPr lang="zh-CN" altLang="en-US" dirty="0"/>
          </a:p>
        </p:txBody>
      </p:sp>
      <p:sp>
        <p:nvSpPr>
          <p:cNvPr id="42" name="矩形 41">
            <a:extLst>
              <a:ext uri="{FF2B5EF4-FFF2-40B4-BE49-F238E27FC236}">
                <a16:creationId xmlns:a16="http://schemas.microsoft.com/office/drawing/2014/main" id="{E3FF316E-7E0C-49C5-9ED0-E60DBFE441E2}"/>
              </a:ext>
            </a:extLst>
          </p:cNvPr>
          <p:cNvSpPr/>
          <p:nvPr/>
        </p:nvSpPr>
        <p:spPr>
          <a:xfrm>
            <a:off x="9932011" y="5501440"/>
            <a:ext cx="1389004" cy="363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DAS</a:t>
            </a:r>
            <a:endParaRPr lang="zh-CN" altLang="en-US" dirty="0"/>
          </a:p>
        </p:txBody>
      </p:sp>
      <p:sp>
        <p:nvSpPr>
          <p:cNvPr id="43" name="矩形 42">
            <a:extLst>
              <a:ext uri="{FF2B5EF4-FFF2-40B4-BE49-F238E27FC236}">
                <a16:creationId xmlns:a16="http://schemas.microsoft.com/office/drawing/2014/main" id="{22C15E77-2E7E-472D-BB17-60825A457209}"/>
              </a:ext>
            </a:extLst>
          </p:cNvPr>
          <p:cNvSpPr/>
          <p:nvPr/>
        </p:nvSpPr>
        <p:spPr>
          <a:xfrm>
            <a:off x="8335877" y="5957229"/>
            <a:ext cx="1389004" cy="363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EmerDNS</a:t>
            </a:r>
            <a:endParaRPr lang="zh-CN" altLang="en-US" dirty="0"/>
          </a:p>
        </p:txBody>
      </p:sp>
      <p:sp>
        <p:nvSpPr>
          <p:cNvPr id="44" name="矩形 43">
            <a:extLst>
              <a:ext uri="{FF2B5EF4-FFF2-40B4-BE49-F238E27FC236}">
                <a16:creationId xmlns:a16="http://schemas.microsoft.com/office/drawing/2014/main" id="{74871662-933E-46C4-84FC-B8C57360D203}"/>
              </a:ext>
            </a:extLst>
          </p:cNvPr>
          <p:cNvSpPr/>
          <p:nvPr/>
        </p:nvSpPr>
        <p:spPr>
          <a:xfrm>
            <a:off x="9932011" y="5957228"/>
            <a:ext cx="1389004" cy="363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5" name="矩形 44">
            <a:extLst>
              <a:ext uri="{FF2B5EF4-FFF2-40B4-BE49-F238E27FC236}">
                <a16:creationId xmlns:a16="http://schemas.microsoft.com/office/drawing/2014/main" id="{6ECB3D47-26A6-4D98-BD65-EF1E34B4E36E}"/>
              </a:ext>
            </a:extLst>
          </p:cNvPr>
          <p:cNvSpPr/>
          <p:nvPr/>
        </p:nvSpPr>
        <p:spPr>
          <a:xfrm>
            <a:off x="663852" y="1007575"/>
            <a:ext cx="10864294" cy="646332"/>
          </a:xfrm>
          <a:prstGeom prst="rect">
            <a:avLst/>
          </a:prstGeom>
          <a:solidFill>
            <a:srgbClr val="CEAB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latin typeface="Arial" panose="020B0604020202020204" pitchFamily="34" charset="0"/>
                <a:ea typeface="Microsoft YaHei" panose="020B0503020204020204" pitchFamily="34" charset="-122"/>
                <a:cs typeface="+mn-ea"/>
                <a:sym typeface="Arial" panose="020B0604020202020204" pitchFamily="34" charset="0"/>
              </a:rPr>
              <a:t>Legacy DNS is a method widely used in the Web2, however, it’s </a:t>
            </a:r>
            <a:r>
              <a:rPr lang="en-US" altLang="zh-CN" sz="2000" b="1" dirty="0">
                <a:solidFill>
                  <a:schemeClr val="accent3"/>
                </a:solidFill>
                <a:latin typeface="Arial" panose="020B0604020202020204" pitchFamily="34" charset="0"/>
                <a:ea typeface="Microsoft YaHei" panose="020B0503020204020204" pitchFamily="34" charset="-122"/>
                <a:cs typeface="+mn-ea"/>
                <a:sym typeface="Arial" panose="020B0604020202020204" pitchFamily="34" charset="0"/>
              </a:rPr>
              <a:t>centralized</a:t>
            </a:r>
          </a:p>
        </p:txBody>
      </p:sp>
      <p:pic>
        <p:nvPicPr>
          <p:cNvPr id="46" name="图形 45">
            <a:extLst>
              <a:ext uri="{FF2B5EF4-FFF2-40B4-BE49-F238E27FC236}">
                <a16:creationId xmlns:a16="http://schemas.microsoft.com/office/drawing/2014/main" id="{113EA454-E55B-4DE0-8C05-E18FF22F38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2159" y="2975256"/>
            <a:ext cx="498204" cy="498204"/>
          </a:xfrm>
          <a:prstGeom prst="rect">
            <a:avLst/>
          </a:prstGeom>
        </p:spPr>
      </p:pic>
      <p:pic>
        <p:nvPicPr>
          <p:cNvPr id="47" name="图形 46">
            <a:extLst>
              <a:ext uri="{FF2B5EF4-FFF2-40B4-BE49-F238E27FC236}">
                <a16:creationId xmlns:a16="http://schemas.microsoft.com/office/drawing/2014/main" id="{23991F62-5753-4B52-BE61-9F74ED041E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46897" y="2975256"/>
            <a:ext cx="498204" cy="498204"/>
          </a:xfrm>
          <a:prstGeom prst="rect">
            <a:avLst/>
          </a:prstGeom>
        </p:spPr>
      </p:pic>
      <p:pic>
        <p:nvPicPr>
          <p:cNvPr id="48" name="图形 47">
            <a:extLst>
              <a:ext uri="{FF2B5EF4-FFF2-40B4-BE49-F238E27FC236}">
                <a16:creationId xmlns:a16="http://schemas.microsoft.com/office/drawing/2014/main" id="{E51239E9-37AF-4B5A-AAF8-A21FCD3B80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81636" y="2976766"/>
            <a:ext cx="498205" cy="495726"/>
          </a:xfrm>
          <a:prstGeom prst="rect">
            <a:avLst/>
          </a:prstGeom>
        </p:spPr>
      </p:pic>
      <p:sp>
        <p:nvSpPr>
          <p:cNvPr id="49" name="矩形 48">
            <a:extLst>
              <a:ext uri="{FF2B5EF4-FFF2-40B4-BE49-F238E27FC236}">
                <a16:creationId xmlns:a16="http://schemas.microsoft.com/office/drawing/2014/main" id="{6295D770-EEEE-4D4D-B74E-F25351B43585}"/>
              </a:ext>
            </a:extLst>
          </p:cNvPr>
          <p:cNvSpPr/>
          <p:nvPr/>
        </p:nvSpPr>
        <p:spPr>
          <a:xfrm>
            <a:off x="663850" y="1774086"/>
            <a:ext cx="10864294" cy="646332"/>
          </a:xfrm>
          <a:prstGeom prst="rect">
            <a:avLst/>
          </a:prstGeom>
          <a:solidFill>
            <a:srgbClr val="64646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accent3"/>
                </a:solidFill>
                <a:latin typeface="Arial" panose="020B0604020202020204" pitchFamily="34" charset="0"/>
                <a:ea typeface="Microsoft YaHei" panose="020B0503020204020204" pitchFamily="34" charset="-122"/>
                <a:cs typeface="+mn-ea"/>
                <a:sym typeface="Arial" panose="020B0604020202020204" pitchFamily="34" charset="0"/>
              </a:rPr>
              <a:t>Centralized Management Problems : </a:t>
            </a:r>
            <a:endParaRPr lang="zh-CN" altLang="en-US" b="1" dirty="0">
              <a:solidFill>
                <a:schemeClr val="accent3"/>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矩形 49">
            <a:extLst>
              <a:ext uri="{FF2B5EF4-FFF2-40B4-BE49-F238E27FC236}">
                <a16:creationId xmlns:a16="http://schemas.microsoft.com/office/drawing/2014/main" id="{E4D18D66-9ACC-3946-B59B-21B00FD79B02}"/>
              </a:ext>
            </a:extLst>
          </p:cNvPr>
          <p:cNvSpPr/>
          <p:nvPr/>
        </p:nvSpPr>
        <p:spPr>
          <a:xfrm>
            <a:off x="4991904" y="1774085"/>
            <a:ext cx="1887373" cy="646332"/>
          </a:xfrm>
          <a:prstGeom prst="rect">
            <a:avLst/>
          </a:prstGeom>
          <a:solidFill>
            <a:srgbClr val="6464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Microsoft YaHei" panose="020B0503020204020204" pitchFamily="34" charset="-122"/>
                <a:cs typeface="+mn-ea"/>
                <a:sym typeface="Arial" panose="020B0604020202020204" pitchFamily="34" charset="0"/>
              </a:rPr>
              <a:t>DNS hijacking</a:t>
            </a:r>
            <a:endParaRPr lang="zh-CN" altLang="en-US"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矩形 50">
            <a:extLst>
              <a:ext uri="{FF2B5EF4-FFF2-40B4-BE49-F238E27FC236}">
                <a16:creationId xmlns:a16="http://schemas.microsoft.com/office/drawing/2014/main" id="{94D244BB-91E8-4743-97BC-DF098D36F386}"/>
              </a:ext>
            </a:extLst>
          </p:cNvPr>
          <p:cNvSpPr/>
          <p:nvPr/>
        </p:nvSpPr>
        <p:spPr>
          <a:xfrm>
            <a:off x="9932011" y="1765749"/>
            <a:ext cx="1307372" cy="646332"/>
          </a:xfrm>
          <a:prstGeom prst="rect">
            <a:avLst/>
          </a:prstGeom>
          <a:solidFill>
            <a:srgbClr val="6464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Microsoft YaHei" panose="020B0503020204020204" pitchFamily="34" charset="-122"/>
                <a:cs typeface="+mn-ea"/>
                <a:sym typeface="Arial" panose="020B0604020202020204" pitchFamily="34" charset="0"/>
              </a:rPr>
              <a:t>……</a:t>
            </a:r>
            <a:endParaRPr lang="zh-CN" altLang="en-US" dirty="0">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矩形 52">
            <a:extLst>
              <a:ext uri="{FF2B5EF4-FFF2-40B4-BE49-F238E27FC236}">
                <a16:creationId xmlns:a16="http://schemas.microsoft.com/office/drawing/2014/main" id="{F8E2B787-BDFD-4944-94BA-7F3B29D99BE6}"/>
              </a:ext>
            </a:extLst>
          </p:cNvPr>
          <p:cNvSpPr/>
          <p:nvPr/>
        </p:nvSpPr>
        <p:spPr>
          <a:xfrm>
            <a:off x="7544454" y="1767046"/>
            <a:ext cx="1803266" cy="646332"/>
          </a:xfrm>
          <a:prstGeom prst="rect">
            <a:avLst/>
          </a:prstGeom>
          <a:solidFill>
            <a:srgbClr val="64646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ea typeface="Microsoft YaHei" panose="020B0503020204020204" pitchFamily="34" charset="-122"/>
                <a:cs typeface="+mn-ea"/>
                <a:sym typeface="Arial" panose="020B0604020202020204" pitchFamily="34" charset="0"/>
              </a:rPr>
              <a:t>DNS pollution</a:t>
            </a:r>
            <a:endParaRPr lang="zh-CN" altLang="en-US" dirty="0">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38" name="组合 37">
            <a:extLst>
              <a:ext uri="{FF2B5EF4-FFF2-40B4-BE49-F238E27FC236}">
                <a16:creationId xmlns:a16="http://schemas.microsoft.com/office/drawing/2014/main" id="{F9C7F36A-D1CB-4957-8906-D29BAE74FD35}"/>
              </a:ext>
            </a:extLst>
          </p:cNvPr>
          <p:cNvGrpSpPr/>
          <p:nvPr/>
        </p:nvGrpSpPr>
        <p:grpSpPr>
          <a:xfrm>
            <a:off x="10177780" y="329882"/>
            <a:ext cx="1512002" cy="444892"/>
            <a:chOff x="9556201" y="498129"/>
            <a:chExt cx="1993881" cy="586680"/>
          </a:xfrm>
        </p:grpSpPr>
        <p:grpSp>
          <p:nvGrpSpPr>
            <p:cNvPr id="54" name="组合 53">
              <a:extLst>
                <a:ext uri="{FF2B5EF4-FFF2-40B4-BE49-F238E27FC236}">
                  <a16:creationId xmlns:a16="http://schemas.microsoft.com/office/drawing/2014/main" id="{6AFFD677-D298-4CB0-A1B9-B8BC96ACC09F}"/>
                </a:ext>
              </a:extLst>
            </p:cNvPr>
            <p:cNvGrpSpPr/>
            <p:nvPr userDrawn="1"/>
          </p:nvGrpSpPr>
          <p:grpSpPr>
            <a:xfrm>
              <a:off x="10239376" y="968937"/>
              <a:ext cx="1307697" cy="96254"/>
              <a:chOff x="4616246" y="3878362"/>
              <a:chExt cx="5571416" cy="410087"/>
            </a:xfrm>
            <a:solidFill>
              <a:schemeClr val="tx1">
                <a:alpha val="80000"/>
              </a:schemeClr>
            </a:solidFill>
          </p:grpSpPr>
          <p:sp>
            <p:nvSpPr>
              <p:cNvPr id="92" name="Freeform 17">
                <a:extLst>
                  <a:ext uri="{FF2B5EF4-FFF2-40B4-BE49-F238E27FC236}">
                    <a16:creationId xmlns:a16="http://schemas.microsoft.com/office/drawing/2014/main" id="{95DFEC20-095D-45C6-85FA-E4E9DA151A0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18">
                <a:extLst>
                  <a:ext uri="{FF2B5EF4-FFF2-40B4-BE49-F238E27FC236}">
                    <a16:creationId xmlns:a16="http://schemas.microsoft.com/office/drawing/2014/main" id="{E7F99945-E00C-444E-9398-2FB48A9AC828}"/>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19">
                <a:extLst>
                  <a:ext uri="{FF2B5EF4-FFF2-40B4-BE49-F238E27FC236}">
                    <a16:creationId xmlns:a16="http://schemas.microsoft.com/office/drawing/2014/main" id="{7390759F-E337-411B-8E9C-FC1F7FC3DDFE}"/>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5" name="Freeform 20">
                <a:extLst>
                  <a:ext uri="{FF2B5EF4-FFF2-40B4-BE49-F238E27FC236}">
                    <a16:creationId xmlns:a16="http://schemas.microsoft.com/office/drawing/2014/main" id="{C670787C-6B7B-4381-8478-F800DE4C5EE2}"/>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6" name="Freeform 21">
                <a:extLst>
                  <a:ext uri="{FF2B5EF4-FFF2-40B4-BE49-F238E27FC236}">
                    <a16:creationId xmlns:a16="http://schemas.microsoft.com/office/drawing/2014/main" id="{9964ABA5-4346-4ED7-B295-57E70BBEA2E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7" name="Freeform 22">
                <a:extLst>
                  <a:ext uri="{FF2B5EF4-FFF2-40B4-BE49-F238E27FC236}">
                    <a16:creationId xmlns:a16="http://schemas.microsoft.com/office/drawing/2014/main" id="{49DF5EAF-3988-4775-8953-0508CE7011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8" name="Freeform 23">
                <a:extLst>
                  <a:ext uri="{FF2B5EF4-FFF2-40B4-BE49-F238E27FC236}">
                    <a16:creationId xmlns:a16="http://schemas.microsoft.com/office/drawing/2014/main" id="{3AAFCA93-6AA9-466B-8ABB-3BF5CA7FDB3E}"/>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9" name="Freeform 25">
                <a:extLst>
                  <a:ext uri="{FF2B5EF4-FFF2-40B4-BE49-F238E27FC236}">
                    <a16:creationId xmlns:a16="http://schemas.microsoft.com/office/drawing/2014/main" id="{9201E4D5-8652-4BD8-A135-B25AA2788D89}"/>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0" name="Freeform 27">
                <a:extLst>
                  <a:ext uri="{FF2B5EF4-FFF2-40B4-BE49-F238E27FC236}">
                    <a16:creationId xmlns:a16="http://schemas.microsoft.com/office/drawing/2014/main" id="{A2797104-AD7E-41F2-A8AB-1DB0BA2EBF62}"/>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1" name="Freeform 29">
                <a:extLst>
                  <a:ext uri="{FF2B5EF4-FFF2-40B4-BE49-F238E27FC236}">
                    <a16:creationId xmlns:a16="http://schemas.microsoft.com/office/drawing/2014/main" id="{4151FFD4-4EB4-4D95-8909-68884002AB65}"/>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2" name="Freeform 30">
                <a:extLst>
                  <a:ext uri="{FF2B5EF4-FFF2-40B4-BE49-F238E27FC236}">
                    <a16:creationId xmlns:a16="http://schemas.microsoft.com/office/drawing/2014/main" id="{7CA343CC-90EC-4EA9-8DA8-D313D156CE0E}"/>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3" name="Freeform 31">
                <a:extLst>
                  <a:ext uri="{FF2B5EF4-FFF2-40B4-BE49-F238E27FC236}">
                    <a16:creationId xmlns:a16="http://schemas.microsoft.com/office/drawing/2014/main" id="{25C52303-AA06-41C4-A4E0-434AFA1B716A}"/>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32">
                <a:extLst>
                  <a:ext uri="{FF2B5EF4-FFF2-40B4-BE49-F238E27FC236}">
                    <a16:creationId xmlns:a16="http://schemas.microsoft.com/office/drawing/2014/main" id="{3FE9CCDC-1BBD-46E0-9DCA-5DE188A8D018}"/>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33">
                <a:extLst>
                  <a:ext uri="{FF2B5EF4-FFF2-40B4-BE49-F238E27FC236}">
                    <a16:creationId xmlns:a16="http://schemas.microsoft.com/office/drawing/2014/main" id="{7EDB4F9E-9AA2-4E40-9570-B7B966DEC333}"/>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34">
                <a:extLst>
                  <a:ext uri="{FF2B5EF4-FFF2-40B4-BE49-F238E27FC236}">
                    <a16:creationId xmlns:a16="http://schemas.microsoft.com/office/drawing/2014/main" id="{E71CFBB1-7456-45C1-AB34-34D1D789B03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35">
                <a:extLst>
                  <a:ext uri="{FF2B5EF4-FFF2-40B4-BE49-F238E27FC236}">
                    <a16:creationId xmlns:a16="http://schemas.microsoft.com/office/drawing/2014/main" id="{18112E10-39E2-4D96-A1E7-200B34425E44}"/>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5" name="组合 54">
              <a:extLst>
                <a:ext uri="{FF2B5EF4-FFF2-40B4-BE49-F238E27FC236}">
                  <a16:creationId xmlns:a16="http://schemas.microsoft.com/office/drawing/2014/main" id="{0F266790-4C2E-4758-98E0-25FA872B6827}"/>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0" name="Freeform 9">
                <a:extLst>
                  <a:ext uri="{FF2B5EF4-FFF2-40B4-BE49-F238E27FC236}">
                    <a16:creationId xmlns:a16="http://schemas.microsoft.com/office/drawing/2014/main" id="{91523E42-A0B9-4057-B845-D2AE7FE89415}"/>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10">
                <a:extLst>
                  <a:ext uri="{FF2B5EF4-FFF2-40B4-BE49-F238E27FC236}">
                    <a16:creationId xmlns:a16="http://schemas.microsoft.com/office/drawing/2014/main" id="{3E987C4E-A0CC-4D43-A098-BAC5EC5AE85A}"/>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11">
                <a:extLst>
                  <a:ext uri="{FF2B5EF4-FFF2-40B4-BE49-F238E27FC236}">
                    <a16:creationId xmlns:a16="http://schemas.microsoft.com/office/drawing/2014/main" id="{D0ECD381-9945-43F6-8371-594DBC330790}"/>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12">
                <a:extLst>
                  <a:ext uri="{FF2B5EF4-FFF2-40B4-BE49-F238E27FC236}">
                    <a16:creationId xmlns:a16="http://schemas.microsoft.com/office/drawing/2014/main" id="{1C7E890A-8F58-4063-9EE1-96BEEF03AEDC}"/>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13">
                <a:extLst>
                  <a:ext uri="{FF2B5EF4-FFF2-40B4-BE49-F238E27FC236}">
                    <a16:creationId xmlns:a16="http://schemas.microsoft.com/office/drawing/2014/main" id="{520AEAD8-3CC6-40D6-B67D-AA4D6256F8A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14">
                <a:extLst>
                  <a:ext uri="{FF2B5EF4-FFF2-40B4-BE49-F238E27FC236}">
                    <a16:creationId xmlns:a16="http://schemas.microsoft.com/office/drawing/2014/main" id="{C7AC49FC-FFAE-4584-9B00-E53EE8F53E28}"/>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15">
                <a:extLst>
                  <a:ext uri="{FF2B5EF4-FFF2-40B4-BE49-F238E27FC236}">
                    <a16:creationId xmlns:a16="http://schemas.microsoft.com/office/drawing/2014/main" id="{60FBA0D7-5F9E-43E8-9168-4AD427362D83}"/>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16">
                <a:extLst>
                  <a:ext uri="{FF2B5EF4-FFF2-40B4-BE49-F238E27FC236}">
                    <a16:creationId xmlns:a16="http://schemas.microsoft.com/office/drawing/2014/main" id="{F9F70904-A9D1-4F89-B8B0-28B33D5990BE}"/>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24">
                <a:extLst>
                  <a:ext uri="{FF2B5EF4-FFF2-40B4-BE49-F238E27FC236}">
                    <a16:creationId xmlns:a16="http://schemas.microsoft.com/office/drawing/2014/main" id="{C5B10D97-DD4C-4F1C-BA05-1B4F839F9EC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26">
                <a:extLst>
                  <a:ext uri="{FF2B5EF4-FFF2-40B4-BE49-F238E27FC236}">
                    <a16:creationId xmlns:a16="http://schemas.microsoft.com/office/drawing/2014/main" id="{E9E98A7A-3D28-4279-BC2D-4CE9670D83C2}"/>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28">
                <a:extLst>
                  <a:ext uri="{FF2B5EF4-FFF2-40B4-BE49-F238E27FC236}">
                    <a16:creationId xmlns:a16="http://schemas.microsoft.com/office/drawing/2014/main" id="{9D70D8DA-40BF-4C5A-BCF4-99B0A334BAD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36">
                <a:extLst>
                  <a:ext uri="{FF2B5EF4-FFF2-40B4-BE49-F238E27FC236}">
                    <a16:creationId xmlns:a16="http://schemas.microsoft.com/office/drawing/2014/main" id="{EE99408F-BD77-4014-9804-3A6095319EFA}"/>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6" name="组合 55">
              <a:extLst>
                <a:ext uri="{FF2B5EF4-FFF2-40B4-BE49-F238E27FC236}">
                  <a16:creationId xmlns:a16="http://schemas.microsoft.com/office/drawing/2014/main" id="{279A90CA-22E1-42F1-BA92-DDF1F98710C2}"/>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57" name="Freeform 8">
                <a:extLst>
                  <a:ext uri="{FF2B5EF4-FFF2-40B4-BE49-F238E27FC236}">
                    <a16:creationId xmlns:a16="http://schemas.microsoft.com/office/drawing/2014/main" id="{41A5B3D7-5CF7-486A-9BEC-50C3F0216CC2}"/>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42">
                <a:extLst>
                  <a:ext uri="{FF2B5EF4-FFF2-40B4-BE49-F238E27FC236}">
                    <a16:creationId xmlns:a16="http://schemas.microsoft.com/office/drawing/2014/main" id="{FCC65B32-7413-4AA4-B861-E8D930B1E69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43">
                <a:extLst>
                  <a:ext uri="{FF2B5EF4-FFF2-40B4-BE49-F238E27FC236}">
                    <a16:creationId xmlns:a16="http://schemas.microsoft.com/office/drawing/2014/main" id="{C44FB5B2-7BC2-480A-B7C2-7BCCF4D8766D}"/>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44">
                <a:extLst>
                  <a:ext uri="{FF2B5EF4-FFF2-40B4-BE49-F238E27FC236}">
                    <a16:creationId xmlns:a16="http://schemas.microsoft.com/office/drawing/2014/main" id="{154C4224-359D-4029-A681-4FECB148122A}"/>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45">
                <a:extLst>
                  <a:ext uri="{FF2B5EF4-FFF2-40B4-BE49-F238E27FC236}">
                    <a16:creationId xmlns:a16="http://schemas.microsoft.com/office/drawing/2014/main" id="{3DABD37A-E9C7-474B-A9C3-BA806A0E3EC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46">
                <a:extLst>
                  <a:ext uri="{FF2B5EF4-FFF2-40B4-BE49-F238E27FC236}">
                    <a16:creationId xmlns:a16="http://schemas.microsoft.com/office/drawing/2014/main" id="{A3AADF42-BB2E-4766-82CC-193A84B795B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47">
                <a:extLst>
                  <a:ext uri="{FF2B5EF4-FFF2-40B4-BE49-F238E27FC236}">
                    <a16:creationId xmlns:a16="http://schemas.microsoft.com/office/drawing/2014/main" id="{396AF965-283D-4415-976F-74D95FAA67E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48">
                <a:extLst>
                  <a:ext uri="{FF2B5EF4-FFF2-40B4-BE49-F238E27FC236}">
                    <a16:creationId xmlns:a16="http://schemas.microsoft.com/office/drawing/2014/main" id="{28E4DFF8-C33B-48ED-96D5-CE389ADC0E13}"/>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49">
                <a:extLst>
                  <a:ext uri="{FF2B5EF4-FFF2-40B4-BE49-F238E27FC236}">
                    <a16:creationId xmlns:a16="http://schemas.microsoft.com/office/drawing/2014/main" id="{05BF5BFC-24A2-4337-8E56-6FC6E3A5BFED}"/>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50">
                <a:extLst>
                  <a:ext uri="{FF2B5EF4-FFF2-40B4-BE49-F238E27FC236}">
                    <a16:creationId xmlns:a16="http://schemas.microsoft.com/office/drawing/2014/main" id="{C0B31656-6214-4829-9564-7A0AABFD012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51">
                <a:extLst>
                  <a:ext uri="{FF2B5EF4-FFF2-40B4-BE49-F238E27FC236}">
                    <a16:creationId xmlns:a16="http://schemas.microsoft.com/office/drawing/2014/main" id="{B104007D-5097-4009-9AD4-B5C309F7BEF9}"/>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52">
                <a:extLst>
                  <a:ext uri="{FF2B5EF4-FFF2-40B4-BE49-F238E27FC236}">
                    <a16:creationId xmlns:a16="http://schemas.microsoft.com/office/drawing/2014/main" id="{921FE595-72B5-4796-A2FD-A99BC227AFDD}"/>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53">
                <a:extLst>
                  <a:ext uri="{FF2B5EF4-FFF2-40B4-BE49-F238E27FC236}">
                    <a16:creationId xmlns:a16="http://schemas.microsoft.com/office/drawing/2014/main" id="{920E3031-55D0-4A74-8DC3-4E7E4F5F6E5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54">
                <a:extLst>
                  <a:ext uri="{FF2B5EF4-FFF2-40B4-BE49-F238E27FC236}">
                    <a16:creationId xmlns:a16="http://schemas.microsoft.com/office/drawing/2014/main" id="{FF881CF7-C4BE-4C96-BFCE-147DDD49421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55">
                <a:extLst>
                  <a:ext uri="{FF2B5EF4-FFF2-40B4-BE49-F238E27FC236}">
                    <a16:creationId xmlns:a16="http://schemas.microsoft.com/office/drawing/2014/main" id="{797D9B5B-2111-4905-81AF-D8B46FF1029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56">
                <a:extLst>
                  <a:ext uri="{FF2B5EF4-FFF2-40B4-BE49-F238E27FC236}">
                    <a16:creationId xmlns:a16="http://schemas.microsoft.com/office/drawing/2014/main" id="{99ACB01A-8D9E-4DB4-A07A-37ED0E1695E2}"/>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57">
                <a:extLst>
                  <a:ext uri="{FF2B5EF4-FFF2-40B4-BE49-F238E27FC236}">
                    <a16:creationId xmlns:a16="http://schemas.microsoft.com/office/drawing/2014/main" id="{8AEC6A84-0319-4952-A387-FF76BF8A3427}"/>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58">
                <a:extLst>
                  <a:ext uri="{FF2B5EF4-FFF2-40B4-BE49-F238E27FC236}">
                    <a16:creationId xmlns:a16="http://schemas.microsoft.com/office/drawing/2014/main" id="{6F4D0218-583E-42AF-9D71-89AB6563E7A7}"/>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5" name="Freeform 59">
                <a:extLst>
                  <a:ext uri="{FF2B5EF4-FFF2-40B4-BE49-F238E27FC236}">
                    <a16:creationId xmlns:a16="http://schemas.microsoft.com/office/drawing/2014/main" id="{DCC63E1B-2EDF-4045-975F-F675ECB64B4E}"/>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Freeform 60">
                <a:extLst>
                  <a:ext uri="{FF2B5EF4-FFF2-40B4-BE49-F238E27FC236}">
                    <a16:creationId xmlns:a16="http://schemas.microsoft.com/office/drawing/2014/main" id="{B409697D-5FA4-451D-BD7D-5CD5ED956082}"/>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7" name="Freeform 61">
                <a:extLst>
                  <a:ext uri="{FF2B5EF4-FFF2-40B4-BE49-F238E27FC236}">
                    <a16:creationId xmlns:a16="http://schemas.microsoft.com/office/drawing/2014/main" id="{550B35F5-BC7A-43E6-AB39-8422DD6B679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8" name="Freeform 62">
                <a:extLst>
                  <a:ext uri="{FF2B5EF4-FFF2-40B4-BE49-F238E27FC236}">
                    <a16:creationId xmlns:a16="http://schemas.microsoft.com/office/drawing/2014/main" id="{343A9559-61DA-47AD-A248-92D7ECD55F4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Freeform 71">
                <a:extLst>
                  <a:ext uri="{FF2B5EF4-FFF2-40B4-BE49-F238E27FC236}">
                    <a16:creationId xmlns:a16="http://schemas.microsoft.com/office/drawing/2014/main" id="{B472F55B-0817-45E0-BAAB-0C7E4BF43BF9}"/>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3996510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手动输入 4">
            <a:extLst>
              <a:ext uri="{FF2B5EF4-FFF2-40B4-BE49-F238E27FC236}">
                <a16:creationId xmlns:a16="http://schemas.microsoft.com/office/drawing/2014/main" id="{D66D4A1F-1D06-4BCF-8B20-5D16D1EFCDA0}"/>
              </a:ext>
            </a:extLst>
          </p:cNvPr>
          <p:cNvSpPr/>
          <p:nvPr/>
        </p:nvSpPr>
        <p:spPr>
          <a:xfrm rot="5400000">
            <a:off x="2082060" y="-1779840"/>
            <a:ext cx="539773" cy="4703883"/>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37D0D02-AF88-4CD4-873B-C7E33C6DBFAF}"/>
              </a:ext>
            </a:extLst>
          </p:cNvPr>
          <p:cNvSpPr/>
          <p:nvPr/>
        </p:nvSpPr>
        <p:spPr>
          <a:xfrm>
            <a:off x="0" y="231349"/>
            <a:ext cx="4202714" cy="646331"/>
          </a:xfrm>
          <a:prstGeom prst="rect">
            <a:avLst/>
          </a:prstGeom>
          <a:noFill/>
        </p:spPr>
        <p:txBody>
          <a:bodyPr wrap="square" lIns="91440" tIns="45720" rIns="91440" bIns="45720">
            <a:spAutoFit/>
          </a:bodyPr>
          <a:lstStyle/>
          <a:p>
            <a:r>
              <a:rPr lang="en-US" altLang="zh-CN" sz="3600" b="0" cap="none" spc="0" dirty="0">
                <a:ln w="0"/>
                <a:solidFill>
                  <a:schemeClr val="bg1"/>
                </a:solidFill>
                <a:effectLst>
                  <a:outerShdw blurRad="38100" dist="19050" dir="2700000" algn="tl" rotWithShape="0">
                    <a:schemeClr val="dk1">
                      <a:alpha val="40000"/>
                    </a:schemeClr>
                  </a:outerShdw>
                </a:effectLst>
              </a:rPr>
              <a:t> Background</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sp>
        <p:nvSpPr>
          <p:cNvPr id="53" name="矩形 52">
            <a:extLst>
              <a:ext uri="{FF2B5EF4-FFF2-40B4-BE49-F238E27FC236}">
                <a16:creationId xmlns:a16="http://schemas.microsoft.com/office/drawing/2014/main" id="{D3AAFF53-0079-43B3-8BE0-196DDEB2D433}"/>
              </a:ext>
            </a:extLst>
          </p:cNvPr>
          <p:cNvSpPr/>
          <p:nvPr/>
        </p:nvSpPr>
        <p:spPr>
          <a:xfrm>
            <a:off x="663852" y="3985404"/>
            <a:ext cx="10864293" cy="1140410"/>
          </a:xfrm>
          <a:prstGeom prst="rect">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Arial" panose="020B0604020202020204" pitchFamily="34" charset="0"/>
                <a:ea typeface="Microsoft YaHei" panose="020B0503020204020204" pitchFamily="34" charset="-122"/>
                <a:cs typeface="+mn-ea"/>
                <a:sym typeface="Arial" panose="020B0604020202020204" pitchFamily="34" charset="0"/>
              </a:rPr>
              <a:t>Although these DNS alternatives improve the decentralization issue of legacy DNS, they could only resolve a single identifier, such as IP to domain name. So, we proposal a new scheme:</a:t>
            </a:r>
          </a:p>
          <a:p>
            <a:pPr algn="ctr"/>
            <a:r>
              <a:rPr lang="en-US" altLang="zh-CN" sz="2400" b="1" dirty="0">
                <a:solidFill>
                  <a:srgbClr val="FFFF00"/>
                </a:solidFill>
                <a:latin typeface="Arial" panose="020B0604020202020204" pitchFamily="34" charset="0"/>
                <a:ea typeface="Microsoft YaHei" panose="020B0503020204020204" pitchFamily="34" charset="-122"/>
                <a:cs typeface="+mn-ea"/>
                <a:sym typeface="Arial" panose="020B0604020202020204" pitchFamily="34" charset="0"/>
              </a:rPr>
              <a:t>EMIS——based on Ethereum Multi-Identifiers System</a:t>
            </a:r>
            <a:endParaRPr lang="zh-CN" altLang="en-US" sz="2400" b="1" dirty="0">
              <a:solidFill>
                <a:srgbClr val="FFFF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A948BAF7-EA03-5249-842C-59AF01F23BD7}"/>
              </a:ext>
            </a:extLst>
          </p:cNvPr>
          <p:cNvSpPr/>
          <p:nvPr/>
        </p:nvSpPr>
        <p:spPr>
          <a:xfrm>
            <a:off x="663852" y="1019887"/>
            <a:ext cx="4758408" cy="277501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sz="2400" dirty="0">
                <a:solidFill>
                  <a:schemeClr val="accent3"/>
                </a:solidFill>
              </a:rPr>
              <a:t>Multi-Identifiers Network</a:t>
            </a:r>
            <a:endParaRPr kumimoji="1" lang="zh-CN" altLang="en-US" sz="2400" dirty="0">
              <a:solidFill>
                <a:schemeClr val="accent3"/>
              </a:solidFill>
            </a:endParaRPr>
          </a:p>
        </p:txBody>
      </p:sp>
      <p:sp>
        <p:nvSpPr>
          <p:cNvPr id="4" name="椭圆 3">
            <a:extLst>
              <a:ext uri="{FF2B5EF4-FFF2-40B4-BE49-F238E27FC236}">
                <a16:creationId xmlns:a16="http://schemas.microsoft.com/office/drawing/2014/main" id="{3F336F29-6380-B14A-926A-3FC0229AC5FA}"/>
              </a:ext>
            </a:extLst>
          </p:cNvPr>
          <p:cNvSpPr/>
          <p:nvPr/>
        </p:nvSpPr>
        <p:spPr>
          <a:xfrm>
            <a:off x="3324199" y="2897729"/>
            <a:ext cx="1757029" cy="6752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Content Identifier</a:t>
            </a:r>
            <a:endParaRPr kumimoji="1" lang="zh-CN" altLang="en-US" dirty="0"/>
          </a:p>
        </p:txBody>
      </p:sp>
      <p:sp>
        <p:nvSpPr>
          <p:cNvPr id="38" name="椭圆 37">
            <a:extLst>
              <a:ext uri="{FF2B5EF4-FFF2-40B4-BE49-F238E27FC236}">
                <a16:creationId xmlns:a16="http://schemas.microsoft.com/office/drawing/2014/main" id="{ABB9C83D-81ED-BE40-B2FE-045ED36AC25F}"/>
              </a:ext>
            </a:extLst>
          </p:cNvPr>
          <p:cNvSpPr/>
          <p:nvPr/>
        </p:nvSpPr>
        <p:spPr>
          <a:xfrm>
            <a:off x="2258142" y="1580271"/>
            <a:ext cx="2167063" cy="52908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IP Identifier</a:t>
            </a:r>
            <a:endParaRPr kumimoji="1" lang="zh-CN" altLang="en-US" dirty="0"/>
          </a:p>
        </p:txBody>
      </p:sp>
      <p:sp>
        <p:nvSpPr>
          <p:cNvPr id="50" name="椭圆 49">
            <a:extLst>
              <a:ext uri="{FF2B5EF4-FFF2-40B4-BE49-F238E27FC236}">
                <a16:creationId xmlns:a16="http://schemas.microsoft.com/office/drawing/2014/main" id="{38F67C4B-E4B2-D54B-B53D-BBC550E34FDE}"/>
              </a:ext>
            </a:extLst>
          </p:cNvPr>
          <p:cNvSpPr/>
          <p:nvPr/>
        </p:nvSpPr>
        <p:spPr>
          <a:xfrm>
            <a:off x="3938514" y="2076155"/>
            <a:ext cx="957516" cy="529089"/>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51" name="椭圆 50">
            <a:extLst>
              <a:ext uri="{FF2B5EF4-FFF2-40B4-BE49-F238E27FC236}">
                <a16:creationId xmlns:a16="http://schemas.microsoft.com/office/drawing/2014/main" id="{E117F92E-E963-4941-B009-A3C42F7CC263}"/>
              </a:ext>
            </a:extLst>
          </p:cNvPr>
          <p:cNvSpPr/>
          <p:nvPr/>
        </p:nvSpPr>
        <p:spPr>
          <a:xfrm>
            <a:off x="899620" y="2003076"/>
            <a:ext cx="1757029" cy="67524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Location Identifier</a:t>
            </a:r>
            <a:endParaRPr kumimoji="1" lang="zh-CN" altLang="en-US" dirty="0"/>
          </a:p>
        </p:txBody>
      </p:sp>
      <p:sp>
        <p:nvSpPr>
          <p:cNvPr id="54" name="椭圆 53">
            <a:extLst>
              <a:ext uri="{FF2B5EF4-FFF2-40B4-BE49-F238E27FC236}">
                <a16:creationId xmlns:a16="http://schemas.microsoft.com/office/drawing/2014/main" id="{B58CEB8B-9B83-0B42-8F7B-C9E5D13C3006}"/>
              </a:ext>
            </a:extLst>
          </p:cNvPr>
          <p:cNvSpPr/>
          <p:nvPr/>
        </p:nvSpPr>
        <p:spPr>
          <a:xfrm>
            <a:off x="2349399" y="2532166"/>
            <a:ext cx="839588" cy="814422"/>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55" name="矩形 54">
            <a:extLst>
              <a:ext uri="{FF2B5EF4-FFF2-40B4-BE49-F238E27FC236}">
                <a16:creationId xmlns:a16="http://schemas.microsoft.com/office/drawing/2014/main" id="{7F19F89A-2342-6146-B908-869B7541239A}"/>
              </a:ext>
            </a:extLst>
          </p:cNvPr>
          <p:cNvSpPr/>
          <p:nvPr/>
        </p:nvSpPr>
        <p:spPr>
          <a:xfrm>
            <a:off x="6872039" y="1014290"/>
            <a:ext cx="4656106" cy="180604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sz="2400" dirty="0">
                <a:solidFill>
                  <a:schemeClr val="accent3"/>
                </a:solidFill>
              </a:rPr>
              <a:t>IP Network</a:t>
            </a:r>
            <a:endParaRPr kumimoji="1" lang="zh-CN" altLang="en-US" sz="2400" dirty="0">
              <a:solidFill>
                <a:schemeClr val="accent3"/>
              </a:solidFill>
            </a:endParaRPr>
          </a:p>
        </p:txBody>
      </p:sp>
      <p:sp>
        <p:nvSpPr>
          <p:cNvPr id="56" name="椭圆 55">
            <a:extLst>
              <a:ext uri="{FF2B5EF4-FFF2-40B4-BE49-F238E27FC236}">
                <a16:creationId xmlns:a16="http://schemas.microsoft.com/office/drawing/2014/main" id="{A551BCC2-2343-9A4C-A4E7-504ED6F69547}"/>
              </a:ext>
            </a:extLst>
          </p:cNvPr>
          <p:cNvSpPr/>
          <p:nvPr/>
        </p:nvSpPr>
        <p:spPr>
          <a:xfrm>
            <a:off x="7219261" y="1472808"/>
            <a:ext cx="4120517" cy="104642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IP Identifier </a:t>
            </a:r>
          </a:p>
          <a:p>
            <a:pPr algn="ctr"/>
            <a:r>
              <a:rPr kumimoji="1" lang="en-US" altLang="zh-CN" dirty="0"/>
              <a:t>( including Decentralized DNS alternatives)</a:t>
            </a:r>
            <a:endParaRPr kumimoji="1" lang="zh-CN" altLang="en-US" dirty="0"/>
          </a:p>
        </p:txBody>
      </p:sp>
      <p:cxnSp>
        <p:nvCxnSpPr>
          <p:cNvPr id="8" name="直线箭头连接符 7">
            <a:extLst>
              <a:ext uri="{FF2B5EF4-FFF2-40B4-BE49-F238E27FC236}">
                <a16:creationId xmlns:a16="http://schemas.microsoft.com/office/drawing/2014/main" id="{7C2F529E-EC93-EE4B-AACE-9F8250B464F3}"/>
              </a:ext>
            </a:extLst>
          </p:cNvPr>
          <p:cNvCxnSpPr>
            <a:cxnSpLocks/>
            <a:stCxn id="4" idx="6"/>
          </p:cNvCxnSpPr>
          <p:nvPr/>
        </p:nvCxnSpPr>
        <p:spPr>
          <a:xfrm>
            <a:off x="5081228" y="3235354"/>
            <a:ext cx="10147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2FB95B3-3E97-D946-BCA1-AA3E95461E5D}"/>
              </a:ext>
            </a:extLst>
          </p:cNvPr>
          <p:cNvSpPr/>
          <p:nvPr/>
        </p:nvSpPr>
        <p:spPr>
          <a:xfrm>
            <a:off x="6028638" y="3044279"/>
            <a:ext cx="4758406" cy="769441"/>
          </a:xfrm>
          <a:prstGeom prst="rect">
            <a:avLst/>
          </a:prstGeom>
          <a:noFill/>
        </p:spPr>
        <p:txBody>
          <a:bodyPr wrap="square" lIns="91440" tIns="45720" rIns="91440" bIns="45720">
            <a:spAutoFit/>
          </a:bodyPr>
          <a:lstStyle/>
          <a:p>
            <a:pPr algn="ctr"/>
            <a:r>
              <a:rPr lang="en-US" altLang="zh-CN" sz="2000" dirty="0">
                <a:ln w="0"/>
                <a:effectLst>
                  <a:outerShdw blurRad="38100" dist="19050" dir="2700000" algn="tl" rotWithShape="0">
                    <a:schemeClr val="dk1">
                      <a:alpha val="40000"/>
                    </a:schemeClr>
                  </a:outerShdw>
                </a:effectLst>
              </a:rPr>
              <a:t>Content identifier in </a:t>
            </a:r>
            <a:r>
              <a:rPr lang="en-US" altLang="zh-CN" sz="2000" i="1" u="sng" dirty="0">
                <a:ln w="0"/>
                <a:effectLst>
                  <a:outerShdw blurRad="38100" dist="19050" dir="2700000" algn="tl" rotWithShape="0">
                    <a:schemeClr val="dk1">
                      <a:alpha val="40000"/>
                    </a:schemeClr>
                  </a:outerShdw>
                </a:effectLst>
              </a:rPr>
              <a:t>NDN network </a:t>
            </a:r>
            <a:r>
              <a:rPr lang="en-US" altLang="zh-CN" sz="2000" dirty="0">
                <a:ln w="0"/>
                <a:effectLst>
                  <a:outerShdw blurRad="38100" dist="19050" dir="2700000" algn="tl" rotWithShape="0">
                    <a:schemeClr val="dk1">
                      <a:alpha val="40000"/>
                    </a:schemeClr>
                  </a:outerShdw>
                </a:effectLst>
              </a:rPr>
              <a:t>looks like:  </a:t>
            </a:r>
            <a:r>
              <a:rPr lang="en-US" altLang="zh-CN" sz="2400" b="0" u="sng" cap="none" spc="0" dirty="0">
                <a:ln w="0"/>
                <a:solidFill>
                  <a:schemeClr val="accent1"/>
                </a:solidFill>
                <a:effectLst>
                  <a:outerShdw blurRad="38100" dist="19050" dir="2700000" algn="tl" rotWithShape="0">
                    <a:schemeClr val="dk1">
                      <a:alpha val="40000"/>
                    </a:schemeClr>
                  </a:outerShdw>
                </a:effectLst>
              </a:rPr>
              <a:t>“/</a:t>
            </a:r>
            <a:r>
              <a:rPr lang="en-US" altLang="zh-CN" sz="2400" b="0" u="sng" cap="none" spc="0" dirty="0" err="1">
                <a:ln w="0"/>
                <a:solidFill>
                  <a:schemeClr val="accent1"/>
                </a:solidFill>
                <a:effectLst>
                  <a:outerShdw blurRad="38100" dist="19050" dir="2700000" algn="tl" rotWithShape="0">
                    <a:schemeClr val="dk1">
                      <a:alpha val="40000"/>
                    </a:schemeClr>
                  </a:outerShdw>
                </a:effectLst>
              </a:rPr>
              <a:t>ndn</a:t>
            </a:r>
            <a:r>
              <a:rPr lang="en-US" altLang="zh-CN" sz="2400" b="0" u="sng" cap="none" spc="0" dirty="0">
                <a:ln w="0"/>
                <a:solidFill>
                  <a:schemeClr val="accent1"/>
                </a:solidFill>
                <a:effectLst>
                  <a:outerShdw blurRad="38100" dist="19050" dir="2700000" algn="tl" rotWithShape="0">
                    <a:schemeClr val="dk1">
                      <a:alpha val="40000"/>
                    </a:schemeClr>
                  </a:outerShdw>
                </a:effectLst>
              </a:rPr>
              <a:t>/</a:t>
            </a:r>
            <a:r>
              <a:rPr lang="en-US" altLang="zh-CN" sz="2400" b="0" u="sng" cap="none" spc="0" dirty="0" err="1">
                <a:ln w="0"/>
                <a:solidFill>
                  <a:schemeClr val="accent1"/>
                </a:solidFill>
                <a:effectLst>
                  <a:outerShdw blurRad="38100" dist="19050" dir="2700000" algn="tl" rotWithShape="0">
                    <a:schemeClr val="dk1">
                      <a:alpha val="40000"/>
                    </a:schemeClr>
                  </a:outerShdw>
                </a:effectLst>
              </a:rPr>
              <a:t>hk</a:t>
            </a:r>
            <a:r>
              <a:rPr lang="en-US" altLang="zh-CN" sz="2400" b="0" u="sng" cap="none" spc="0" dirty="0">
                <a:ln w="0"/>
                <a:solidFill>
                  <a:schemeClr val="accent1"/>
                </a:solidFill>
                <a:effectLst>
                  <a:outerShdw blurRad="38100" dist="19050" dir="2700000" algn="tl" rotWithShape="0">
                    <a:schemeClr val="dk1">
                      <a:alpha val="40000"/>
                    </a:schemeClr>
                  </a:outerShdw>
                </a:effectLst>
              </a:rPr>
              <a:t>/resources/</a:t>
            </a:r>
            <a:r>
              <a:rPr lang="en-US" altLang="zh-CN" sz="2400" b="0" u="sng" cap="none" spc="0" dirty="0" err="1">
                <a:ln w="0"/>
                <a:solidFill>
                  <a:schemeClr val="accent1"/>
                </a:solidFill>
                <a:effectLst>
                  <a:outerShdw blurRad="38100" dist="19050" dir="2700000" algn="tl" rotWithShape="0">
                    <a:schemeClr val="dk1">
                      <a:alpha val="40000"/>
                    </a:schemeClr>
                  </a:outerShdw>
                </a:effectLst>
              </a:rPr>
              <a:t>test.pdf</a:t>
            </a:r>
            <a:r>
              <a:rPr lang="en-US" altLang="zh-CN" sz="2400" b="0" u="sng" cap="none" spc="0" dirty="0">
                <a:ln w="0"/>
                <a:solidFill>
                  <a:schemeClr val="accent1"/>
                </a:solidFill>
                <a:effectLst>
                  <a:outerShdw blurRad="38100" dist="19050" dir="2700000" algn="tl" rotWithShape="0">
                    <a:schemeClr val="dk1">
                      <a:alpha val="40000"/>
                    </a:schemeClr>
                  </a:outerShdw>
                </a:effectLst>
              </a:rPr>
              <a:t>”</a:t>
            </a:r>
            <a:endParaRPr lang="zh-CN" altLang="en-US" sz="2000" b="0" u="sng" cap="none" spc="0" dirty="0">
              <a:ln w="0"/>
              <a:solidFill>
                <a:schemeClr val="accent1"/>
              </a:solidFill>
              <a:effectLst>
                <a:outerShdw blurRad="38100" dist="19050" dir="2700000" algn="tl" rotWithShape="0">
                  <a:schemeClr val="dk1">
                    <a:alpha val="40000"/>
                  </a:schemeClr>
                </a:outerShdw>
              </a:effectLst>
            </a:endParaRPr>
          </a:p>
        </p:txBody>
      </p:sp>
      <p:pic>
        <p:nvPicPr>
          <p:cNvPr id="15" name="图片 14">
            <a:extLst>
              <a:ext uri="{FF2B5EF4-FFF2-40B4-BE49-F238E27FC236}">
                <a16:creationId xmlns:a16="http://schemas.microsoft.com/office/drawing/2014/main" id="{B2663B0E-C31F-6E48-9257-F5127A1BCF1D}"/>
              </a:ext>
            </a:extLst>
          </p:cNvPr>
          <p:cNvPicPr>
            <a:picLocks noChangeAspect="1"/>
          </p:cNvPicPr>
          <p:nvPr/>
        </p:nvPicPr>
        <p:blipFill rotWithShape="1">
          <a:blip r:embed="rId3"/>
          <a:srcRect l="50000"/>
          <a:stretch/>
        </p:blipFill>
        <p:spPr>
          <a:xfrm>
            <a:off x="4301190" y="5232064"/>
            <a:ext cx="963265" cy="1287597"/>
          </a:xfrm>
          <a:prstGeom prst="rect">
            <a:avLst/>
          </a:prstGeom>
        </p:spPr>
      </p:pic>
      <p:pic>
        <p:nvPicPr>
          <p:cNvPr id="59" name="图片 58">
            <a:extLst>
              <a:ext uri="{FF2B5EF4-FFF2-40B4-BE49-F238E27FC236}">
                <a16:creationId xmlns:a16="http://schemas.microsoft.com/office/drawing/2014/main" id="{E3C65CEF-68D3-5F42-9466-33124B19E245}"/>
              </a:ext>
            </a:extLst>
          </p:cNvPr>
          <p:cNvPicPr>
            <a:picLocks noChangeAspect="1"/>
          </p:cNvPicPr>
          <p:nvPr/>
        </p:nvPicPr>
        <p:blipFill rotWithShape="1">
          <a:blip r:embed="rId3"/>
          <a:srcRect r="49226"/>
          <a:stretch/>
        </p:blipFill>
        <p:spPr>
          <a:xfrm>
            <a:off x="6994035" y="5232063"/>
            <a:ext cx="978172" cy="1287597"/>
          </a:xfrm>
          <a:prstGeom prst="rect">
            <a:avLst/>
          </a:prstGeom>
        </p:spPr>
      </p:pic>
      <p:sp>
        <p:nvSpPr>
          <p:cNvPr id="18" name="矩形 17">
            <a:extLst>
              <a:ext uri="{FF2B5EF4-FFF2-40B4-BE49-F238E27FC236}">
                <a16:creationId xmlns:a16="http://schemas.microsoft.com/office/drawing/2014/main" id="{128FF209-E31E-4746-9ECF-AA6E33B3733F}"/>
              </a:ext>
            </a:extLst>
          </p:cNvPr>
          <p:cNvSpPr/>
          <p:nvPr/>
        </p:nvSpPr>
        <p:spPr>
          <a:xfrm>
            <a:off x="641564" y="5398807"/>
            <a:ext cx="3659625" cy="830997"/>
          </a:xfrm>
          <a:prstGeom prst="rect">
            <a:avLst/>
          </a:prstGeom>
          <a:noFill/>
        </p:spPr>
        <p:txBody>
          <a:bodyPr wrap="squar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Ethereum’s</a:t>
            </a:r>
          </a:p>
          <a:p>
            <a:pPr algn="ctr"/>
            <a:r>
              <a:rPr lang="en-US" altLang="zh-CN" sz="2400" b="0" cap="none" spc="0" dirty="0">
                <a:ln w="0"/>
                <a:solidFill>
                  <a:schemeClr val="tx1"/>
                </a:solidFill>
                <a:effectLst>
                  <a:outerShdw blurRad="38100" dist="19050" dir="2700000" algn="tl" rotWithShape="0">
                    <a:schemeClr val="dk1">
                      <a:alpha val="40000"/>
                    </a:schemeClr>
                  </a:outerShdw>
                </a:effectLst>
              </a:rPr>
              <a:t>Sufficient ecosystem</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61" name="矩形 60">
            <a:extLst>
              <a:ext uri="{FF2B5EF4-FFF2-40B4-BE49-F238E27FC236}">
                <a16:creationId xmlns:a16="http://schemas.microsoft.com/office/drawing/2014/main" id="{8472BB82-663D-AC4C-9E98-6C08C510963B}"/>
              </a:ext>
            </a:extLst>
          </p:cNvPr>
          <p:cNvSpPr/>
          <p:nvPr/>
        </p:nvSpPr>
        <p:spPr>
          <a:xfrm>
            <a:off x="7821637" y="5398807"/>
            <a:ext cx="3706508" cy="830997"/>
          </a:xfrm>
          <a:prstGeom prst="rect">
            <a:avLst/>
          </a:prstGeom>
          <a:noFill/>
        </p:spPr>
        <p:txBody>
          <a:bodyPr wrap="squar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Solidity’s</a:t>
            </a:r>
          </a:p>
          <a:p>
            <a:pPr algn="ctr"/>
            <a:r>
              <a:rPr lang="en-US" altLang="zh-CN" sz="2400" dirty="0">
                <a:ln w="0"/>
                <a:effectLst>
                  <a:outerShdw blurRad="38100" dist="19050" dir="2700000" algn="tl" rotWithShape="0">
                    <a:schemeClr val="dk1">
                      <a:alpha val="40000"/>
                    </a:schemeClr>
                  </a:outerShdw>
                </a:effectLst>
              </a:rPr>
              <a:t>Good</a:t>
            </a:r>
            <a:r>
              <a:rPr lang="en-US" altLang="zh-CN" sz="2400" b="0" cap="none" spc="0" dirty="0">
                <a:ln w="0"/>
                <a:solidFill>
                  <a:schemeClr val="tx1"/>
                </a:solidFill>
                <a:effectLst>
                  <a:outerShdw blurRad="38100" dist="19050" dir="2700000" algn="tl" rotWithShape="0">
                    <a:schemeClr val="dk1">
                      <a:alpha val="40000"/>
                    </a:schemeClr>
                  </a:outerShdw>
                </a:effectLst>
              </a:rPr>
              <a:t> programmability</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9" name="十字形 18">
            <a:extLst>
              <a:ext uri="{FF2B5EF4-FFF2-40B4-BE49-F238E27FC236}">
                <a16:creationId xmlns:a16="http://schemas.microsoft.com/office/drawing/2014/main" id="{217BF156-20AA-AB44-A429-D2C5ED80E943}"/>
              </a:ext>
            </a:extLst>
          </p:cNvPr>
          <p:cNvSpPr/>
          <p:nvPr/>
        </p:nvSpPr>
        <p:spPr>
          <a:xfrm>
            <a:off x="5768500" y="5550994"/>
            <a:ext cx="647114" cy="649737"/>
          </a:xfrm>
          <a:prstGeom prst="plus">
            <a:avLst>
              <a:gd name="adj" fmla="val 384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808000"/>
              </a:highlight>
            </a:endParaRPr>
          </a:p>
        </p:txBody>
      </p:sp>
      <p:grpSp>
        <p:nvGrpSpPr>
          <p:cNvPr id="20" name="组合 19">
            <a:extLst>
              <a:ext uri="{FF2B5EF4-FFF2-40B4-BE49-F238E27FC236}">
                <a16:creationId xmlns:a16="http://schemas.microsoft.com/office/drawing/2014/main" id="{4EC037DA-E6C1-42DF-9273-DCBC9E0214E1}"/>
              </a:ext>
            </a:extLst>
          </p:cNvPr>
          <p:cNvGrpSpPr/>
          <p:nvPr/>
        </p:nvGrpSpPr>
        <p:grpSpPr>
          <a:xfrm>
            <a:off x="10177780" y="329882"/>
            <a:ext cx="1512002" cy="444892"/>
            <a:chOff x="9556201" y="498129"/>
            <a:chExt cx="1993881" cy="586680"/>
          </a:xfrm>
        </p:grpSpPr>
        <p:grpSp>
          <p:nvGrpSpPr>
            <p:cNvPr id="21" name="组合 20">
              <a:extLst>
                <a:ext uri="{FF2B5EF4-FFF2-40B4-BE49-F238E27FC236}">
                  <a16:creationId xmlns:a16="http://schemas.microsoft.com/office/drawing/2014/main" id="{39C0B922-2403-4FE1-A74B-637682E2BBD6}"/>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F6CD78D0-CA60-4C61-9D74-EA6FD696C1A0}"/>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18">
                <a:extLst>
                  <a:ext uri="{FF2B5EF4-FFF2-40B4-BE49-F238E27FC236}">
                    <a16:creationId xmlns:a16="http://schemas.microsoft.com/office/drawing/2014/main" id="{2AF90790-06E7-4A21-ABC6-E6B3DC1E879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19">
                <a:extLst>
                  <a:ext uri="{FF2B5EF4-FFF2-40B4-BE49-F238E27FC236}">
                    <a16:creationId xmlns:a16="http://schemas.microsoft.com/office/drawing/2014/main" id="{B667E4CE-DF71-457E-A51D-BC2171CDEC38}"/>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1" name="Freeform 20">
                <a:extLst>
                  <a:ext uri="{FF2B5EF4-FFF2-40B4-BE49-F238E27FC236}">
                    <a16:creationId xmlns:a16="http://schemas.microsoft.com/office/drawing/2014/main" id="{20D980BD-6FEB-4682-8A92-A4B3C14BD09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2" name="Freeform 21">
                <a:extLst>
                  <a:ext uri="{FF2B5EF4-FFF2-40B4-BE49-F238E27FC236}">
                    <a16:creationId xmlns:a16="http://schemas.microsoft.com/office/drawing/2014/main" id="{84F14CED-8F89-40FE-8D22-57819989C63F}"/>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22">
                <a:extLst>
                  <a:ext uri="{FF2B5EF4-FFF2-40B4-BE49-F238E27FC236}">
                    <a16:creationId xmlns:a16="http://schemas.microsoft.com/office/drawing/2014/main" id="{D39E1F8E-6BD4-4EF6-904F-67D17B9C6D00}"/>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23">
                <a:extLst>
                  <a:ext uri="{FF2B5EF4-FFF2-40B4-BE49-F238E27FC236}">
                    <a16:creationId xmlns:a16="http://schemas.microsoft.com/office/drawing/2014/main" id="{B25042BE-65DD-4FC3-84AB-B36BA684C70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5" name="Freeform 25">
                <a:extLst>
                  <a:ext uri="{FF2B5EF4-FFF2-40B4-BE49-F238E27FC236}">
                    <a16:creationId xmlns:a16="http://schemas.microsoft.com/office/drawing/2014/main" id="{4BB278C8-5A51-4234-80AD-3F803465FD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Freeform 27">
                <a:extLst>
                  <a:ext uri="{FF2B5EF4-FFF2-40B4-BE49-F238E27FC236}">
                    <a16:creationId xmlns:a16="http://schemas.microsoft.com/office/drawing/2014/main" id="{0D42DC0F-883C-4A1C-B083-3B061CF88AA3}"/>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7" name="Freeform 29">
                <a:extLst>
                  <a:ext uri="{FF2B5EF4-FFF2-40B4-BE49-F238E27FC236}">
                    <a16:creationId xmlns:a16="http://schemas.microsoft.com/office/drawing/2014/main" id="{5F2C9656-54B5-46B6-99CC-03128A67B79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8" name="Freeform 30">
                <a:extLst>
                  <a:ext uri="{FF2B5EF4-FFF2-40B4-BE49-F238E27FC236}">
                    <a16:creationId xmlns:a16="http://schemas.microsoft.com/office/drawing/2014/main" id="{740C615A-5808-47F5-AAAB-5883E409CFC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Freeform 31">
                <a:extLst>
                  <a:ext uri="{FF2B5EF4-FFF2-40B4-BE49-F238E27FC236}">
                    <a16:creationId xmlns:a16="http://schemas.microsoft.com/office/drawing/2014/main" id="{FF62E2FE-EB69-4F22-8A59-196E906EC911}"/>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0" name="Freeform 32">
                <a:extLst>
                  <a:ext uri="{FF2B5EF4-FFF2-40B4-BE49-F238E27FC236}">
                    <a16:creationId xmlns:a16="http://schemas.microsoft.com/office/drawing/2014/main" id="{F715E21C-F066-4B68-A047-6083A9A1E88A}"/>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33">
                <a:extLst>
                  <a:ext uri="{FF2B5EF4-FFF2-40B4-BE49-F238E27FC236}">
                    <a16:creationId xmlns:a16="http://schemas.microsoft.com/office/drawing/2014/main" id="{D9CDD7C5-962D-4515-BD9F-D3CBC3051B1F}"/>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34">
                <a:extLst>
                  <a:ext uri="{FF2B5EF4-FFF2-40B4-BE49-F238E27FC236}">
                    <a16:creationId xmlns:a16="http://schemas.microsoft.com/office/drawing/2014/main" id="{8DA44C77-138E-43DA-A9F9-7EB56410E468}"/>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35">
                <a:extLst>
                  <a:ext uri="{FF2B5EF4-FFF2-40B4-BE49-F238E27FC236}">
                    <a16:creationId xmlns:a16="http://schemas.microsoft.com/office/drawing/2014/main" id="{FCAFC614-07F4-46FC-B450-00DDD25E934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22" name="组合 21">
              <a:extLst>
                <a:ext uri="{FF2B5EF4-FFF2-40B4-BE49-F238E27FC236}">
                  <a16:creationId xmlns:a16="http://schemas.microsoft.com/office/drawing/2014/main" id="{2641B16F-2966-4F9C-A564-426C15AE39CB}"/>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48" name="Freeform 9">
                <a:extLst>
                  <a:ext uri="{FF2B5EF4-FFF2-40B4-BE49-F238E27FC236}">
                    <a16:creationId xmlns:a16="http://schemas.microsoft.com/office/drawing/2014/main" id="{3222CDE4-F399-4045-A505-89E3888E56C5}"/>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10">
                <a:extLst>
                  <a:ext uri="{FF2B5EF4-FFF2-40B4-BE49-F238E27FC236}">
                    <a16:creationId xmlns:a16="http://schemas.microsoft.com/office/drawing/2014/main" id="{8B97C68D-CEB5-4F0C-AF65-52E53B0CAD7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11">
                <a:extLst>
                  <a:ext uri="{FF2B5EF4-FFF2-40B4-BE49-F238E27FC236}">
                    <a16:creationId xmlns:a16="http://schemas.microsoft.com/office/drawing/2014/main" id="{4720B830-1A9E-4D64-8959-0EED8C9F6126}"/>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12">
                <a:extLst>
                  <a:ext uri="{FF2B5EF4-FFF2-40B4-BE49-F238E27FC236}">
                    <a16:creationId xmlns:a16="http://schemas.microsoft.com/office/drawing/2014/main" id="{21DF7639-A289-473F-8AB7-FB03E08C31A6}"/>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13">
                <a:extLst>
                  <a:ext uri="{FF2B5EF4-FFF2-40B4-BE49-F238E27FC236}">
                    <a16:creationId xmlns:a16="http://schemas.microsoft.com/office/drawing/2014/main" id="{A91B4FBC-73B6-428F-9AF4-5EB64BD07AE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14">
                <a:extLst>
                  <a:ext uri="{FF2B5EF4-FFF2-40B4-BE49-F238E27FC236}">
                    <a16:creationId xmlns:a16="http://schemas.microsoft.com/office/drawing/2014/main" id="{C5D4D9FC-662A-4BAE-8802-3CD4F003A3F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15">
                <a:extLst>
                  <a:ext uri="{FF2B5EF4-FFF2-40B4-BE49-F238E27FC236}">
                    <a16:creationId xmlns:a16="http://schemas.microsoft.com/office/drawing/2014/main" id="{AA8C5921-8F36-40D7-986F-8742B82DEF5F}"/>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16">
                <a:extLst>
                  <a:ext uri="{FF2B5EF4-FFF2-40B4-BE49-F238E27FC236}">
                    <a16:creationId xmlns:a16="http://schemas.microsoft.com/office/drawing/2014/main" id="{C9FE7195-19F4-4DBF-A6B7-A2C40072D4EA}"/>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24">
                <a:extLst>
                  <a:ext uri="{FF2B5EF4-FFF2-40B4-BE49-F238E27FC236}">
                    <a16:creationId xmlns:a16="http://schemas.microsoft.com/office/drawing/2014/main" id="{F2A8C98C-6466-40D0-B12E-5541E7171FA2}"/>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26">
                <a:extLst>
                  <a:ext uri="{FF2B5EF4-FFF2-40B4-BE49-F238E27FC236}">
                    <a16:creationId xmlns:a16="http://schemas.microsoft.com/office/drawing/2014/main" id="{DFCC67B1-3D83-457C-A5F0-3926E51E8D66}"/>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28">
                <a:extLst>
                  <a:ext uri="{FF2B5EF4-FFF2-40B4-BE49-F238E27FC236}">
                    <a16:creationId xmlns:a16="http://schemas.microsoft.com/office/drawing/2014/main" id="{D78658CA-587A-4C8A-B68A-08A2F469708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6">
                <a:extLst>
                  <a:ext uri="{FF2B5EF4-FFF2-40B4-BE49-F238E27FC236}">
                    <a16:creationId xmlns:a16="http://schemas.microsoft.com/office/drawing/2014/main" id="{E6178C0A-04CB-4AD2-B25C-AFDB3E5E5E84}"/>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23" name="组合 22">
              <a:extLst>
                <a:ext uri="{FF2B5EF4-FFF2-40B4-BE49-F238E27FC236}">
                  <a16:creationId xmlns:a16="http://schemas.microsoft.com/office/drawing/2014/main" id="{FB21F1C2-D52A-45C0-8F48-6C66EB961EC4}"/>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24" name="Freeform 8">
                <a:extLst>
                  <a:ext uri="{FF2B5EF4-FFF2-40B4-BE49-F238E27FC236}">
                    <a16:creationId xmlns:a16="http://schemas.microsoft.com/office/drawing/2014/main" id="{F1E0C750-F8A9-49FD-85B4-285EAF2E3F92}"/>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42">
                <a:extLst>
                  <a:ext uri="{FF2B5EF4-FFF2-40B4-BE49-F238E27FC236}">
                    <a16:creationId xmlns:a16="http://schemas.microsoft.com/office/drawing/2014/main" id="{73C07E9B-651E-4494-B52C-BFA80C24392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43">
                <a:extLst>
                  <a:ext uri="{FF2B5EF4-FFF2-40B4-BE49-F238E27FC236}">
                    <a16:creationId xmlns:a16="http://schemas.microsoft.com/office/drawing/2014/main" id="{F7A5CFDD-97C8-4DBD-9EAF-8E1C63D452AC}"/>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44">
                <a:extLst>
                  <a:ext uri="{FF2B5EF4-FFF2-40B4-BE49-F238E27FC236}">
                    <a16:creationId xmlns:a16="http://schemas.microsoft.com/office/drawing/2014/main" id="{18273FF0-61FE-439E-96A6-0CD6D857FD2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45">
                <a:extLst>
                  <a:ext uri="{FF2B5EF4-FFF2-40B4-BE49-F238E27FC236}">
                    <a16:creationId xmlns:a16="http://schemas.microsoft.com/office/drawing/2014/main" id="{C0FCB28D-B0B0-466C-93FD-C4FD77EFD243}"/>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46">
                <a:extLst>
                  <a:ext uri="{FF2B5EF4-FFF2-40B4-BE49-F238E27FC236}">
                    <a16:creationId xmlns:a16="http://schemas.microsoft.com/office/drawing/2014/main" id="{0F924696-3392-4488-9B8D-78E7547927B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47">
                <a:extLst>
                  <a:ext uri="{FF2B5EF4-FFF2-40B4-BE49-F238E27FC236}">
                    <a16:creationId xmlns:a16="http://schemas.microsoft.com/office/drawing/2014/main" id="{7047B90D-CC60-44D3-A7FE-C81207BAE428}"/>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48">
                <a:extLst>
                  <a:ext uri="{FF2B5EF4-FFF2-40B4-BE49-F238E27FC236}">
                    <a16:creationId xmlns:a16="http://schemas.microsoft.com/office/drawing/2014/main" id="{AF4D42F1-D019-4087-8977-FF79B7CE29B4}"/>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49">
                <a:extLst>
                  <a:ext uri="{FF2B5EF4-FFF2-40B4-BE49-F238E27FC236}">
                    <a16:creationId xmlns:a16="http://schemas.microsoft.com/office/drawing/2014/main" id="{FF3A40E5-749F-4386-B48E-0A623CDDEAFC}"/>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0">
                <a:extLst>
                  <a:ext uri="{FF2B5EF4-FFF2-40B4-BE49-F238E27FC236}">
                    <a16:creationId xmlns:a16="http://schemas.microsoft.com/office/drawing/2014/main" id="{559209AC-7C43-4231-950B-C7E6239A2BA0}"/>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1">
                <a:extLst>
                  <a:ext uri="{FF2B5EF4-FFF2-40B4-BE49-F238E27FC236}">
                    <a16:creationId xmlns:a16="http://schemas.microsoft.com/office/drawing/2014/main" id="{3CD7DC58-C2A8-4A24-BD61-BE4C02CE5D89}"/>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2">
                <a:extLst>
                  <a:ext uri="{FF2B5EF4-FFF2-40B4-BE49-F238E27FC236}">
                    <a16:creationId xmlns:a16="http://schemas.microsoft.com/office/drawing/2014/main" id="{592476DC-DC01-45D0-A924-680013BBE1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3">
                <a:extLst>
                  <a:ext uri="{FF2B5EF4-FFF2-40B4-BE49-F238E27FC236}">
                    <a16:creationId xmlns:a16="http://schemas.microsoft.com/office/drawing/2014/main" id="{642B699F-F856-49FC-B4EF-211849EE063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54">
                <a:extLst>
                  <a:ext uri="{FF2B5EF4-FFF2-40B4-BE49-F238E27FC236}">
                    <a16:creationId xmlns:a16="http://schemas.microsoft.com/office/drawing/2014/main" id="{7B3DED64-9B1D-46A6-A656-BA0732D24826}"/>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55">
                <a:extLst>
                  <a:ext uri="{FF2B5EF4-FFF2-40B4-BE49-F238E27FC236}">
                    <a16:creationId xmlns:a16="http://schemas.microsoft.com/office/drawing/2014/main" id="{024131C0-079D-4337-BF95-02BA10E7BA8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56">
                <a:extLst>
                  <a:ext uri="{FF2B5EF4-FFF2-40B4-BE49-F238E27FC236}">
                    <a16:creationId xmlns:a16="http://schemas.microsoft.com/office/drawing/2014/main" id="{6893D4AC-78FC-4942-9B79-03FC02FDCA0C}"/>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Freeform 57">
                <a:extLst>
                  <a:ext uri="{FF2B5EF4-FFF2-40B4-BE49-F238E27FC236}">
                    <a16:creationId xmlns:a16="http://schemas.microsoft.com/office/drawing/2014/main" id="{9D06644D-C250-45C4-9291-4C96BE9A8051}"/>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58">
                <a:extLst>
                  <a:ext uri="{FF2B5EF4-FFF2-40B4-BE49-F238E27FC236}">
                    <a16:creationId xmlns:a16="http://schemas.microsoft.com/office/drawing/2014/main" id="{94405A16-5A41-4A5E-8C04-6924E1801ED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59">
                <a:extLst>
                  <a:ext uri="{FF2B5EF4-FFF2-40B4-BE49-F238E27FC236}">
                    <a16:creationId xmlns:a16="http://schemas.microsoft.com/office/drawing/2014/main" id="{0CE2DAD7-4A51-4893-8796-673049F3369C}"/>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60">
                <a:extLst>
                  <a:ext uri="{FF2B5EF4-FFF2-40B4-BE49-F238E27FC236}">
                    <a16:creationId xmlns:a16="http://schemas.microsoft.com/office/drawing/2014/main" id="{3BFE71E0-DF17-47AE-9894-AA8964B3B37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61">
                <a:extLst>
                  <a:ext uri="{FF2B5EF4-FFF2-40B4-BE49-F238E27FC236}">
                    <a16:creationId xmlns:a16="http://schemas.microsoft.com/office/drawing/2014/main" id="{4EA724D4-6E17-4AF1-B3D3-B016CF82475B}"/>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62">
                <a:extLst>
                  <a:ext uri="{FF2B5EF4-FFF2-40B4-BE49-F238E27FC236}">
                    <a16:creationId xmlns:a16="http://schemas.microsoft.com/office/drawing/2014/main" id="{34854DE9-A3DA-4258-93E0-FF0F42E33D12}"/>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71">
                <a:extLst>
                  <a:ext uri="{FF2B5EF4-FFF2-40B4-BE49-F238E27FC236}">
                    <a16:creationId xmlns:a16="http://schemas.microsoft.com/office/drawing/2014/main" id="{ECEB15CF-E8B0-4CE4-93D7-1A047EE925FB}"/>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1174394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DE2CD948-CF29-443D-9B3B-FA40C00FEB61}"/>
              </a:ext>
            </a:extLst>
          </p:cNvPr>
          <p:cNvSpPr>
            <a:spLocks noGrp="1"/>
          </p:cNvSpPr>
          <p:nvPr>
            <p:ph type="body" sz="quarter" idx="10"/>
          </p:nvPr>
        </p:nvSpPr>
        <p:spPr/>
        <p:txBody>
          <a:bodyPr/>
          <a:lstStyle/>
          <a:p>
            <a:r>
              <a:rPr lang="en-US" altLang="zh-CN" dirty="0">
                <a:sym typeface="Arial" panose="020B0604020202020204" pitchFamily="34" charset="0"/>
              </a:rPr>
              <a:t>02</a:t>
            </a:r>
            <a:endParaRPr lang="zh-CN" altLang="en-US" dirty="0">
              <a:sym typeface="Arial" panose="020B0604020202020204" pitchFamily="34" charset="0"/>
            </a:endParaRPr>
          </a:p>
        </p:txBody>
      </p:sp>
      <p:sp>
        <p:nvSpPr>
          <p:cNvPr id="19" name="文本占位符 18">
            <a:extLst>
              <a:ext uri="{FF2B5EF4-FFF2-40B4-BE49-F238E27FC236}">
                <a16:creationId xmlns:a16="http://schemas.microsoft.com/office/drawing/2014/main" id="{66281700-FD51-4251-B272-DE1278FAD5BF}"/>
              </a:ext>
            </a:extLst>
          </p:cNvPr>
          <p:cNvSpPr>
            <a:spLocks noGrp="1"/>
          </p:cNvSpPr>
          <p:nvPr>
            <p:ph type="body" sz="quarter" idx="11"/>
          </p:nvPr>
        </p:nvSpPr>
        <p:spPr/>
        <p:txBody>
          <a:bodyPr/>
          <a:lstStyle/>
          <a:p>
            <a:r>
              <a:rPr lang="en-US" altLang="zh-CN" dirty="0">
                <a:sym typeface="Arial" panose="020B0604020202020204" pitchFamily="34" charset="0"/>
              </a:rPr>
              <a:t>Types of Identifiers</a:t>
            </a:r>
            <a:endParaRPr lang="zh-CN" altLang="en-US" dirty="0">
              <a:sym typeface="Arial" panose="020B0604020202020204" pitchFamily="34" charset="0"/>
            </a:endParaRPr>
          </a:p>
        </p:txBody>
      </p:sp>
    </p:spTree>
    <p:extLst>
      <p:ext uri="{BB962C8B-B14F-4D97-AF65-F5344CB8AC3E}">
        <p14:creationId xmlns:p14="http://schemas.microsoft.com/office/powerpoint/2010/main" val="2139331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a:extLst>
              <a:ext uri="{FF2B5EF4-FFF2-40B4-BE49-F238E27FC236}">
                <a16:creationId xmlns:a16="http://schemas.microsoft.com/office/drawing/2014/main" id="{F498E17F-9B63-4AB1-BF9B-EF6B224F8809}"/>
              </a:ext>
            </a:extLst>
          </p:cNvPr>
          <p:cNvSpPr/>
          <p:nvPr/>
        </p:nvSpPr>
        <p:spPr>
          <a:xfrm rot="5400000">
            <a:off x="2082060" y="-1779840"/>
            <a:ext cx="539773" cy="4703883"/>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37D0D02-AF88-4CD4-873B-C7E33C6DBFAF}"/>
              </a:ext>
            </a:extLst>
          </p:cNvPr>
          <p:cNvSpPr/>
          <p:nvPr/>
        </p:nvSpPr>
        <p:spPr>
          <a:xfrm>
            <a:off x="-1" y="231349"/>
            <a:ext cx="4198514" cy="646331"/>
          </a:xfrm>
          <a:prstGeom prst="rect">
            <a:avLst/>
          </a:prstGeom>
          <a:noFill/>
        </p:spPr>
        <p:txBody>
          <a:bodyPr wrap="square" lIns="91440" tIns="45720" rIns="91440" bIns="45720">
            <a:spAutoFit/>
          </a:bodyPr>
          <a:lstStyle/>
          <a:p>
            <a:r>
              <a:rPr lang="en-US" altLang="zh-CN" sz="3600" b="0" cap="none" spc="0" dirty="0">
                <a:ln w="0"/>
                <a:solidFill>
                  <a:schemeClr val="bg1"/>
                </a:solidFill>
                <a:effectLst>
                  <a:outerShdw blurRad="38100" dist="19050" dir="2700000" algn="tl" rotWithShape="0">
                    <a:schemeClr val="dk1">
                      <a:alpha val="40000"/>
                    </a:schemeClr>
                  </a:outerShdw>
                </a:effectLst>
              </a:rPr>
              <a:t> </a:t>
            </a:r>
            <a:r>
              <a:rPr lang="en-US" altLang="zh-CN" sz="3600" dirty="0">
                <a:ln w="0"/>
                <a:solidFill>
                  <a:schemeClr val="bg1"/>
                </a:solidFill>
                <a:effectLst>
                  <a:outerShdw blurRad="38100" dist="19050" dir="2700000" algn="tl" rotWithShape="0">
                    <a:schemeClr val="dk1">
                      <a:alpha val="40000"/>
                    </a:schemeClr>
                  </a:outerShdw>
                </a:effectLst>
              </a:rPr>
              <a:t>T</a:t>
            </a:r>
            <a:r>
              <a:rPr lang="en-US" altLang="zh-CN" sz="3600" b="0" cap="none" spc="0" dirty="0">
                <a:ln w="0"/>
                <a:solidFill>
                  <a:schemeClr val="bg1"/>
                </a:solidFill>
                <a:effectLst>
                  <a:outerShdw blurRad="38100" dist="19050" dir="2700000" algn="tl" rotWithShape="0">
                    <a:schemeClr val="dk1">
                      <a:alpha val="40000"/>
                    </a:schemeClr>
                  </a:outerShdw>
                </a:effectLst>
              </a:rPr>
              <a:t>ypes of Identifiers</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graphicFrame>
        <p:nvGraphicFramePr>
          <p:cNvPr id="4" name="表格 4">
            <a:extLst>
              <a:ext uri="{FF2B5EF4-FFF2-40B4-BE49-F238E27FC236}">
                <a16:creationId xmlns:a16="http://schemas.microsoft.com/office/drawing/2014/main" id="{94497CDA-39A1-4441-97D7-F095A7F2E3FC}"/>
              </a:ext>
            </a:extLst>
          </p:cNvPr>
          <p:cNvGraphicFramePr>
            <a:graphicFrameLocks noGrp="1"/>
          </p:cNvGraphicFramePr>
          <p:nvPr>
            <p:extLst>
              <p:ext uri="{D42A27DB-BD31-4B8C-83A1-F6EECF244321}">
                <p14:modId xmlns:p14="http://schemas.microsoft.com/office/powerpoint/2010/main" val="1893301780"/>
              </p:ext>
            </p:extLst>
          </p:nvPr>
        </p:nvGraphicFramePr>
        <p:xfrm>
          <a:off x="314504" y="1134307"/>
          <a:ext cx="11562991" cy="5077308"/>
        </p:xfrm>
        <a:graphic>
          <a:graphicData uri="http://schemas.openxmlformats.org/drawingml/2006/table">
            <a:tbl>
              <a:tblPr firstRow="1" bandRow="1">
                <a:tableStyleId>{F5AB1C69-6EDB-4FF4-983F-18BD219EF322}</a:tableStyleId>
              </a:tblPr>
              <a:tblGrid>
                <a:gridCol w="1482805">
                  <a:extLst>
                    <a:ext uri="{9D8B030D-6E8A-4147-A177-3AD203B41FA5}">
                      <a16:colId xmlns:a16="http://schemas.microsoft.com/office/drawing/2014/main" val="3394088025"/>
                    </a:ext>
                  </a:extLst>
                </a:gridCol>
                <a:gridCol w="2824947">
                  <a:extLst>
                    <a:ext uri="{9D8B030D-6E8A-4147-A177-3AD203B41FA5}">
                      <a16:colId xmlns:a16="http://schemas.microsoft.com/office/drawing/2014/main" val="4184891732"/>
                    </a:ext>
                  </a:extLst>
                </a:gridCol>
                <a:gridCol w="1799037">
                  <a:extLst>
                    <a:ext uri="{9D8B030D-6E8A-4147-A177-3AD203B41FA5}">
                      <a16:colId xmlns:a16="http://schemas.microsoft.com/office/drawing/2014/main" val="3122224946"/>
                    </a:ext>
                  </a:extLst>
                </a:gridCol>
                <a:gridCol w="3507481">
                  <a:extLst>
                    <a:ext uri="{9D8B030D-6E8A-4147-A177-3AD203B41FA5}">
                      <a16:colId xmlns:a16="http://schemas.microsoft.com/office/drawing/2014/main" val="287248940"/>
                    </a:ext>
                  </a:extLst>
                </a:gridCol>
                <a:gridCol w="1948721">
                  <a:extLst>
                    <a:ext uri="{9D8B030D-6E8A-4147-A177-3AD203B41FA5}">
                      <a16:colId xmlns:a16="http://schemas.microsoft.com/office/drawing/2014/main" val="2669147140"/>
                    </a:ext>
                  </a:extLst>
                </a:gridCol>
              </a:tblGrid>
              <a:tr h="587138">
                <a:tc>
                  <a:txBody>
                    <a:bodyPr/>
                    <a:lstStyle/>
                    <a:p>
                      <a:pPr algn="ctr">
                        <a:lnSpc>
                          <a:spcPct val="150000"/>
                        </a:lnSpc>
                      </a:pPr>
                      <a:r>
                        <a:rPr lang="en-US" altLang="zh-CN" sz="2000"/>
                        <a:t>Type</a:t>
                      </a:r>
                      <a:endParaRPr lang="zh-CN" altLang="en-US" sz="2000" dirty="0"/>
                    </a:p>
                  </a:txBody>
                  <a:tcPr/>
                </a:tc>
                <a:tc>
                  <a:txBody>
                    <a:bodyPr/>
                    <a:lstStyle/>
                    <a:p>
                      <a:pPr algn="ctr">
                        <a:lnSpc>
                          <a:spcPct val="150000"/>
                        </a:lnSpc>
                      </a:pPr>
                      <a:r>
                        <a:rPr lang="en-US" altLang="zh-CN" sz="2000" dirty="0"/>
                        <a:t>Name</a:t>
                      </a:r>
                      <a:endParaRPr lang="zh-CN" altLang="en-US" sz="2000" dirty="0"/>
                    </a:p>
                  </a:txBody>
                  <a:tcPr/>
                </a:tc>
                <a:tc>
                  <a:txBody>
                    <a:bodyPr/>
                    <a:lstStyle/>
                    <a:p>
                      <a:pPr algn="ctr">
                        <a:lnSpc>
                          <a:spcPct val="150000"/>
                        </a:lnSpc>
                      </a:pPr>
                      <a:r>
                        <a:rPr lang="en-US" altLang="zh-CN" sz="2000"/>
                        <a:t>Form</a:t>
                      </a:r>
                      <a:endParaRPr lang="zh-CN" altLang="en-US" sz="2000" dirty="0"/>
                    </a:p>
                  </a:txBody>
                  <a:tcPr/>
                </a:tc>
                <a:tc>
                  <a:txBody>
                    <a:bodyPr/>
                    <a:lstStyle/>
                    <a:p>
                      <a:pPr algn="ctr">
                        <a:lnSpc>
                          <a:spcPct val="150000"/>
                        </a:lnSpc>
                      </a:pPr>
                      <a:r>
                        <a:rPr lang="en-US" altLang="zh-CN" sz="2000" dirty="0"/>
                        <a:t>Example</a:t>
                      </a:r>
                      <a:endParaRPr lang="zh-CN" altLang="en-US" sz="2000" dirty="0"/>
                    </a:p>
                  </a:txBody>
                  <a:tcPr/>
                </a:tc>
                <a:tc>
                  <a:txBody>
                    <a:bodyPr/>
                    <a:lstStyle/>
                    <a:p>
                      <a:pPr algn="ctr">
                        <a:lnSpc>
                          <a:spcPct val="150000"/>
                        </a:lnSpc>
                      </a:pPr>
                      <a:r>
                        <a:rPr lang="en-US" altLang="zh-CN" sz="2000" dirty="0"/>
                        <a:t>Use</a:t>
                      </a:r>
                      <a:endParaRPr lang="zh-CN" altLang="en-US" sz="2000" dirty="0"/>
                    </a:p>
                  </a:txBody>
                  <a:tcPr/>
                </a:tc>
                <a:extLst>
                  <a:ext uri="{0D108BD9-81ED-4DB2-BD59-A6C34878D82A}">
                    <a16:rowId xmlns:a16="http://schemas.microsoft.com/office/drawing/2014/main" val="3455539527"/>
                  </a:ext>
                </a:extLst>
              </a:tr>
              <a:tr h="587138">
                <a:tc>
                  <a:txBody>
                    <a:bodyPr/>
                    <a:lstStyle/>
                    <a:p>
                      <a:pPr marL="0" algn="ctr" defTabSz="914400" rtl="0" eaLnBrk="1" latinLnBrk="0" hangingPunct="1">
                        <a:lnSpc>
                          <a:spcPct val="150000"/>
                        </a:lnSpc>
                      </a:pPr>
                      <a:r>
                        <a:rPr lang="en-US" altLang="zh-CN" sz="2000" kern="1200">
                          <a:solidFill>
                            <a:schemeClr val="dk1"/>
                          </a:solidFill>
                          <a:effectLst/>
                          <a:latin typeface="+mn-lt"/>
                          <a:ea typeface="+mn-ea"/>
                          <a:cs typeface="+mn-cs"/>
                        </a:rPr>
                        <a:t>basic</a:t>
                      </a:r>
                      <a:endParaRPr lang="zh-CN" altLang="en-US" sz="2000" kern="1200" dirty="0">
                        <a:solidFill>
                          <a:schemeClr val="dk1"/>
                        </a:solidFill>
                        <a:effectLst/>
                        <a:latin typeface="+mn-lt"/>
                        <a:ea typeface="+mn-ea"/>
                        <a:cs typeface="+mn-cs"/>
                      </a:endParaRPr>
                    </a:p>
                  </a:txBody>
                  <a:tcPr/>
                </a:tc>
                <a:tc>
                  <a:txBody>
                    <a:bodyPr/>
                    <a:lstStyle/>
                    <a:p>
                      <a:pPr marL="0" algn="ctr" defTabSz="914400" rtl="0" eaLnBrk="1" latinLnBrk="0" hangingPunct="1">
                        <a:lnSpc>
                          <a:spcPct val="150000"/>
                        </a:lnSpc>
                      </a:pPr>
                      <a:r>
                        <a:rPr lang="en-US" altLang="zh-CN" sz="2000" kern="1200" dirty="0">
                          <a:solidFill>
                            <a:schemeClr val="dk1"/>
                          </a:solidFill>
                          <a:effectLst/>
                          <a:latin typeface="+mn-lt"/>
                          <a:ea typeface="+mn-ea"/>
                          <a:cs typeface="+mn-cs"/>
                        </a:rPr>
                        <a:t>identity Identifier</a:t>
                      </a:r>
                      <a:endParaRPr lang="zh-CN" altLang="en-US" sz="2000" kern="1200" dirty="0">
                        <a:solidFill>
                          <a:schemeClr val="dk1"/>
                        </a:solidFill>
                        <a:effectLst/>
                        <a:latin typeface="+mn-lt"/>
                        <a:ea typeface="+mn-ea"/>
                        <a:cs typeface="+mn-cs"/>
                      </a:endParaRPr>
                    </a:p>
                  </a:txBody>
                  <a:tcPr>
                    <a:solidFill>
                      <a:schemeClr val="accent1"/>
                    </a:solidFill>
                  </a:tcPr>
                </a:tc>
                <a:tc>
                  <a:txBody>
                    <a:bodyPr/>
                    <a:lstStyle/>
                    <a:p>
                      <a:pPr marL="0" algn="ctr" defTabSz="914400" rtl="0" eaLnBrk="1" latinLnBrk="0" hangingPunct="1">
                        <a:lnSpc>
                          <a:spcPct val="150000"/>
                        </a:lnSpc>
                      </a:pPr>
                      <a:r>
                        <a:rPr lang="en-US" altLang="zh-CN" sz="2000" kern="1200" dirty="0">
                          <a:solidFill>
                            <a:schemeClr val="dk1"/>
                          </a:solidFill>
                          <a:effectLst/>
                          <a:latin typeface="+mn-lt"/>
                          <a:ea typeface="+mn-ea"/>
                          <a:cs typeface="+mn-cs"/>
                        </a:rPr>
                        <a:t>flat-type</a:t>
                      </a:r>
                      <a:endParaRPr lang="zh-CN" altLang="en-US" sz="2000" kern="1200" dirty="0">
                        <a:solidFill>
                          <a:schemeClr val="dk1"/>
                        </a:solidFill>
                        <a:effectLst/>
                        <a:latin typeface="+mn-lt"/>
                        <a:ea typeface="+mn-ea"/>
                        <a:cs typeface="+mn-cs"/>
                      </a:endParaRPr>
                    </a:p>
                  </a:txBody>
                  <a:tcPr>
                    <a:solidFill>
                      <a:schemeClr val="accent1"/>
                    </a:solidFill>
                  </a:tcPr>
                </a:tc>
                <a:tc>
                  <a:txBody>
                    <a:bodyPr/>
                    <a:lstStyle/>
                    <a:p>
                      <a:pPr marL="0" algn="l" defTabSz="914400" rtl="0" eaLnBrk="1" latinLnBrk="0" hangingPunct="1">
                        <a:lnSpc>
                          <a:spcPct val="150000"/>
                        </a:lnSpc>
                      </a:pPr>
                      <a:r>
                        <a:rPr lang="en-US" altLang="zh-CN" sz="2000" kern="1200" dirty="0">
                          <a:solidFill>
                            <a:schemeClr val="dk1"/>
                          </a:solidFill>
                          <a:effectLst/>
                          <a:latin typeface="+mn-lt"/>
                          <a:ea typeface="+mn-ea"/>
                          <a:cs typeface="+mn-cs"/>
                        </a:rPr>
                        <a:t>  type0: e98a32e6175bbd375</a:t>
                      </a:r>
                      <a:r>
                        <a:rPr lang="zh-CN" altLang="zh-CN" sz="2000" kern="1200" dirty="0">
                          <a:solidFill>
                            <a:schemeClr val="dk1"/>
                          </a:solidFill>
                          <a:effectLst/>
                          <a:latin typeface="+mn-lt"/>
                          <a:ea typeface="+mn-ea"/>
                          <a:cs typeface="+mn-cs"/>
                        </a:rPr>
                        <a:t> </a:t>
                      </a:r>
                      <a:endParaRPr lang="zh-CN" altLang="en-US" sz="2000" kern="1200" dirty="0">
                        <a:solidFill>
                          <a:schemeClr val="dk1"/>
                        </a:solidFill>
                        <a:effectLst/>
                        <a:latin typeface="+mn-lt"/>
                        <a:ea typeface="+mn-ea"/>
                        <a:cs typeface="+mn-cs"/>
                      </a:endParaRPr>
                    </a:p>
                  </a:txBody>
                  <a:tcPr>
                    <a:solidFill>
                      <a:schemeClr val="accent1"/>
                    </a:solidFill>
                  </a:tcPr>
                </a:tc>
                <a:tc>
                  <a:txBody>
                    <a:bodyPr/>
                    <a:lstStyle/>
                    <a:p>
                      <a:pPr marL="0" algn="ctr" defTabSz="914400" rtl="0" eaLnBrk="1" latinLnBrk="0" hangingPunct="1">
                        <a:lnSpc>
                          <a:spcPct val="100000"/>
                        </a:lnSpc>
                      </a:pPr>
                      <a:r>
                        <a:rPr lang="en-US" altLang="zh-CN" sz="1800" kern="1200" dirty="0">
                          <a:solidFill>
                            <a:schemeClr val="bg1"/>
                          </a:solidFill>
                          <a:effectLst/>
                          <a:latin typeface="+mn-lt"/>
                          <a:ea typeface="+mn-ea"/>
                          <a:cs typeface="+mn-cs"/>
                        </a:rPr>
                        <a:t>Identity Uniqueness</a:t>
                      </a:r>
                      <a:endParaRPr lang="zh-CN" altLang="en-US" sz="1800" kern="1200" dirty="0">
                        <a:solidFill>
                          <a:schemeClr val="bg1"/>
                        </a:solidFill>
                        <a:effectLst/>
                        <a:latin typeface="+mn-lt"/>
                        <a:ea typeface="+mn-ea"/>
                        <a:cs typeface="+mn-cs"/>
                      </a:endParaRPr>
                    </a:p>
                  </a:txBody>
                  <a:tcPr>
                    <a:solidFill>
                      <a:schemeClr val="accent1"/>
                    </a:solidFill>
                  </a:tcPr>
                </a:tc>
                <a:extLst>
                  <a:ext uri="{0D108BD9-81ED-4DB2-BD59-A6C34878D82A}">
                    <a16:rowId xmlns:a16="http://schemas.microsoft.com/office/drawing/2014/main" val="199410392"/>
                  </a:ext>
                </a:extLst>
              </a:tr>
              <a:tr h="587138">
                <a:tc>
                  <a:txBody>
                    <a:bodyPr/>
                    <a:lstStyle/>
                    <a:p>
                      <a:pPr marL="0" algn="ctr" defTabSz="914400" rtl="0" eaLnBrk="1" latinLnBrk="0" hangingPunct="1">
                        <a:lnSpc>
                          <a:spcPct val="150000"/>
                        </a:lnSpc>
                      </a:pPr>
                      <a:r>
                        <a:rPr lang="en-US" altLang="zh-CN" sz="2000" kern="1200" dirty="0">
                          <a:solidFill>
                            <a:schemeClr val="dk1"/>
                          </a:solidFill>
                          <a:effectLst/>
                          <a:latin typeface="+mn-lt"/>
                          <a:ea typeface="+mn-ea"/>
                          <a:cs typeface="+mn-cs"/>
                        </a:rPr>
                        <a:t>advanced</a:t>
                      </a:r>
                      <a:endParaRPr lang="zh-CN" altLang="en-US" sz="2000" kern="1200" dirty="0">
                        <a:solidFill>
                          <a:schemeClr val="dk1"/>
                        </a:solidFill>
                        <a:effectLst/>
                        <a:latin typeface="+mn-lt"/>
                        <a:ea typeface="+mn-ea"/>
                        <a:cs typeface="+mn-cs"/>
                      </a:endParaRPr>
                    </a:p>
                  </a:txBody>
                  <a:tcPr/>
                </a:tc>
                <a:tc>
                  <a:txBody>
                    <a:bodyPr/>
                    <a:lstStyle/>
                    <a:p>
                      <a:pPr marL="0" algn="ctr" defTabSz="914400" rtl="0" eaLnBrk="1" latinLnBrk="0" hangingPunct="1">
                        <a:lnSpc>
                          <a:spcPct val="150000"/>
                        </a:lnSpc>
                      </a:pPr>
                      <a:r>
                        <a:rPr lang="en-US" altLang="zh-CN" sz="2000" kern="1200" dirty="0">
                          <a:solidFill>
                            <a:schemeClr val="tx1"/>
                          </a:solidFill>
                          <a:effectLst/>
                          <a:latin typeface="+mn-lt"/>
                          <a:ea typeface="+mn-ea"/>
                          <a:cs typeface="+mn-cs"/>
                        </a:rPr>
                        <a:t>content Identifier</a:t>
                      </a:r>
                      <a:endParaRPr lang="zh-CN" altLang="en-US" sz="2000" kern="1200" dirty="0">
                        <a:solidFill>
                          <a:schemeClr val="tx1"/>
                        </a:solidFill>
                        <a:effectLst/>
                        <a:latin typeface="+mn-lt"/>
                        <a:ea typeface="+mn-ea"/>
                        <a:cs typeface="+mn-cs"/>
                      </a:endParaRPr>
                    </a:p>
                  </a:txBody>
                  <a:tcPr>
                    <a:solidFill>
                      <a:schemeClr val="accent2"/>
                    </a:solidFill>
                  </a:tcPr>
                </a:tc>
                <a:tc>
                  <a:txBody>
                    <a:bodyPr/>
                    <a:lstStyle/>
                    <a:p>
                      <a:pPr marL="0" algn="ctr" defTabSz="914400" rtl="0" eaLnBrk="1" latinLnBrk="0" hangingPunct="1">
                        <a:lnSpc>
                          <a:spcPct val="150000"/>
                        </a:lnSpc>
                      </a:pPr>
                      <a:r>
                        <a:rPr lang="en" altLang="zh-CN" sz="2000" kern="1200" dirty="0">
                          <a:solidFill>
                            <a:schemeClr val="tx1"/>
                          </a:solidFill>
                          <a:effectLst/>
                          <a:latin typeface="+mn-lt"/>
                          <a:ea typeface="+mn-ea"/>
                          <a:cs typeface="+mn-cs"/>
                        </a:rPr>
                        <a:t>hierarchical</a:t>
                      </a:r>
                    </a:p>
                  </a:txBody>
                  <a:tcPr>
                    <a:solidFill>
                      <a:schemeClr val="accent2"/>
                    </a:solidFill>
                  </a:tcPr>
                </a:tc>
                <a:tc>
                  <a:txBody>
                    <a:bodyPr/>
                    <a:lstStyle/>
                    <a:p>
                      <a:pPr marL="0" algn="l" defTabSz="914400" rtl="0" eaLnBrk="1" latinLnBrk="0" hangingPunct="1">
                        <a:lnSpc>
                          <a:spcPct val="150000"/>
                        </a:lnSpc>
                      </a:pPr>
                      <a:r>
                        <a:rPr lang="en-US" altLang="zh-CN" sz="2000" kern="1200" dirty="0">
                          <a:solidFill>
                            <a:schemeClr val="tx1"/>
                          </a:solidFill>
                          <a:effectLst/>
                          <a:latin typeface="+mn-lt"/>
                          <a:ea typeface="+mn-ea"/>
                          <a:cs typeface="+mn-cs"/>
                        </a:rPr>
                        <a:t>  type1: /min/</a:t>
                      </a:r>
                      <a:r>
                        <a:rPr lang="en-US" altLang="zh-CN" sz="2000" kern="1200" dirty="0" err="1">
                          <a:solidFill>
                            <a:schemeClr val="tx1"/>
                          </a:solidFill>
                          <a:effectLst/>
                          <a:latin typeface="+mn-lt"/>
                          <a:ea typeface="+mn-ea"/>
                          <a:cs typeface="+mn-cs"/>
                        </a:rPr>
                        <a:t>pkusz</a:t>
                      </a:r>
                      <a:r>
                        <a:rPr lang="en-US" altLang="zh-CN" sz="2000" kern="1200" dirty="0">
                          <a:solidFill>
                            <a:schemeClr val="tx1"/>
                          </a:solidFill>
                          <a:effectLst/>
                          <a:latin typeface="+mn-lt"/>
                          <a:ea typeface="+mn-ea"/>
                          <a:cs typeface="+mn-cs"/>
                        </a:rPr>
                        <a:t>/test.pdf</a:t>
                      </a:r>
                      <a:r>
                        <a:rPr lang="zh-CN" altLang="zh-CN" sz="2000" dirty="0">
                          <a:solidFill>
                            <a:schemeClr val="tx1"/>
                          </a:solidFill>
                          <a:effectLst/>
                        </a:rPr>
                        <a:t> </a:t>
                      </a:r>
                      <a:endParaRPr lang="zh-CN" altLang="en-US" sz="2000" kern="1200" dirty="0">
                        <a:solidFill>
                          <a:schemeClr val="tx1"/>
                        </a:solidFill>
                        <a:effectLst/>
                        <a:latin typeface="+mn-lt"/>
                        <a:ea typeface="+mn-ea"/>
                        <a:cs typeface="+mn-cs"/>
                      </a:endParaRPr>
                    </a:p>
                  </a:txBody>
                  <a:tcPr>
                    <a:solidFill>
                      <a:schemeClr val="accent2"/>
                    </a:solidFill>
                  </a:tcPr>
                </a:tc>
                <a:tc rowSpan="4">
                  <a:txBody>
                    <a:bodyPr/>
                    <a:lstStyle/>
                    <a:p>
                      <a:pPr marL="0" algn="ctr" defTabSz="914400" rtl="0" eaLnBrk="1" latinLnBrk="0" hangingPunct="1">
                        <a:lnSpc>
                          <a:spcPct val="150000"/>
                        </a:lnSpc>
                      </a:pPr>
                      <a:r>
                        <a:rPr lang="en-US" altLang="zh-CN" sz="1800" kern="1200" dirty="0">
                          <a:solidFill>
                            <a:schemeClr val="bg1"/>
                          </a:solidFill>
                          <a:effectLst/>
                          <a:latin typeface="+mn-lt"/>
                          <a:ea typeface="+mn-ea"/>
                          <a:cs typeface="+mn-cs"/>
                        </a:rPr>
                        <a:t>Off-chain data;</a:t>
                      </a:r>
                    </a:p>
                    <a:p>
                      <a:pPr marL="0" algn="ctr" defTabSz="914400" rtl="0" eaLnBrk="1" latinLnBrk="0" hangingPunct="1">
                        <a:lnSpc>
                          <a:spcPct val="150000"/>
                        </a:lnSpc>
                      </a:pPr>
                      <a:r>
                        <a:rPr lang="en-US" altLang="zh-CN" sz="1800" kern="1200" dirty="0">
                          <a:solidFill>
                            <a:schemeClr val="bg1"/>
                          </a:solidFill>
                          <a:effectLst/>
                          <a:latin typeface="+mn-lt"/>
                          <a:ea typeface="+mn-ea"/>
                          <a:cs typeface="+mn-cs"/>
                        </a:rPr>
                        <a:t>Different levels;</a:t>
                      </a:r>
                    </a:p>
                    <a:p>
                      <a:pPr marL="0" algn="ctr" defTabSz="914400" rtl="0" eaLnBrk="1" latinLnBrk="0" hangingPunct="1">
                        <a:lnSpc>
                          <a:spcPct val="100000"/>
                        </a:lnSpc>
                      </a:pPr>
                      <a:endParaRPr lang="en-US" altLang="zh-CN" sz="1800" kern="1200" dirty="0">
                        <a:solidFill>
                          <a:schemeClr val="bg1"/>
                        </a:solidFill>
                        <a:effectLst/>
                        <a:latin typeface="+mn-lt"/>
                        <a:ea typeface="+mn-ea"/>
                        <a:cs typeface="+mn-cs"/>
                      </a:endParaRPr>
                    </a:p>
                    <a:p>
                      <a:pPr marL="0" algn="ctr" defTabSz="914400" rtl="0" eaLnBrk="1" latinLnBrk="0" hangingPunct="1">
                        <a:lnSpc>
                          <a:spcPct val="100000"/>
                        </a:lnSpc>
                      </a:pPr>
                      <a:r>
                        <a:rPr lang="en-US" altLang="zh-CN" sz="1800" kern="1200" dirty="0">
                          <a:solidFill>
                            <a:schemeClr val="bg1"/>
                          </a:solidFill>
                          <a:effectLst/>
                          <a:latin typeface="+mn-lt"/>
                          <a:ea typeface="+mn-ea"/>
                          <a:cs typeface="+mn-cs"/>
                        </a:rPr>
                        <a:t>Organizing relationship</a:t>
                      </a:r>
                      <a:endParaRPr lang="zh-CN" altLang="en-US" sz="1800" kern="1200" dirty="0">
                        <a:solidFill>
                          <a:schemeClr val="bg1"/>
                        </a:solidFill>
                        <a:effectLst/>
                        <a:latin typeface="+mn-lt"/>
                        <a:ea typeface="+mn-ea"/>
                        <a:cs typeface="+mn-cs"/>
                      </a:endParaRPr>
                    </a:p>
                  </a:txBody>
                  <a:tcPr>
                    <a:solidFill>
                      <a:schemeClr val="accent2"/>
                    </a:solidFill>
                  </a:tcPr>
                </a:tc>
                <a:extLst>
                  <a:ext uri="{0D108BD9-81ED-4DB2-BD59-A6C34878D82A}">
                    <a16:rowId xmlns:a16="http://schemas.microsoft.com/office/drawing/2014/main" val="4177499359"/>
                  </a:ext>
                </a:extLst>
              </a:tr>
              <a:tr h="587138">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kern="1200" dirty="0">
                          <a:solidFill>
                            <a:schemeClr val="dk1"/>
                          </a:solidFill>
                          <a:effectLst/>
                          <a:latin typeface="+mn-lt"/>
                          <a:ea typeface="+mn-ea"/>
                          <a:cs typeface="+mn-cs"/>
                        </a:rPr>
                        <a:t>advanced</a:t>
                      </a:r>
                      <a:endParaRPr lang="zh-CN" altLang="en-US" sz="2000" kern="1200" dirty="0">
                        <a:solidFill>
                          <a:schemeClr val="dk1"/>
                        </a:solidFill>
                        <a:effectLst/>
                        <a:latin typeface="+mn-lt"/>
                        <a:ea typeface="+mn-ea"/>
                        <a:cs typeface="+mn-cs"/>
                      </a:endParaRPr>
                    </a:p>
                  </a:txBody>
                  <a:tcPr/>
                </a:tc>
                <a:tc>
                  <a:txBody>
                    <a:bodyPr/>
                    <a:lstStyle/>
                    <a:p>
                      <a:pPr marL="0" algn="ctr" defTabSz="914400" rtl="0" eaLnBrk="1" latinLnBrk="0" hangingPunct="1">
                        <a:lnSpc>
                          <a:spcPct val="150000"/>
                        </a:lnSpc>
                      </a:pPr>
                      <a:r>
                        <a:rPr lang="en-US" altLang="zh-CN" sz="2000" kern="1200" dirty="0">
                          <a:solidFill>
                            <a:schemeClr val="tx1"/>
                          </a:solidFill>
                          <a:effectLst/>
                          <a:latin typeface="+mn-lt"/>
                          <a:ea typeface="+mn-ea"/>
                          <a:cs typeface="+mn-cs"/>
                        </a:rPr>
                        <a:t>service Identifier</a:t>
                      </a:r>
                      <a:endParaRPr lang="zh-CN" altLang="en-US" sz="2000" kern="1200" dirty="0">
                        <a:solidFill>
                          <a:schemeClr val="tx1"/>
                        </a:solidFill>
                        <a:effectLst/>
                        <a:latin typeface="+mn-lt"/>
                        <a:ea typeface="+mn-ea"/>
                        <a:cs typeface="+mn-cs"/>
                      </a:endParaRPr>
                    </a:p>
                  </a:txBody>
                  <a:tcPr>
                    <a:solidFill>
                      <a:schemeClr val="accent2"/>
                    </a:solidFill>
                  </a:tcPr>
                </a:tc>
                <a:tc>
                  <a:txBody>
                    <a:bodyPr/>
                    <a:lstStyle/>
                    <a:p>
                      <a:pPr marL="0" algn="ctr" defTabSz="914400" rtl="0" eaLnBrk="1" latinLnBrk="0" hangingPunct="1">
                        <a:lnSpc>
                          <a:spcPct val="150000"/>
                        </a:lnSpc>
                      </a:pPr>
                      <a:r>
                        <a:rPr lang="en" altLang="zh-CN" sz="2000" kern="1200" dirty="0">
                          <a:solidFill>
                            <a:schemeClr val="tx1"/>
                          </a:solidFill>
                          <a:effectLst/>
                          <a:latin typeface="+mn-lt"/>
                          <a:ea typeface="+mn-ea"/>
                          <a:cs typeface="+mn-cs"/>
                        </a:rPr>
                        <a:t>hierarchical</a:t>
                      </a:r>
                      <a:endParaRPr lang="zh-CN" altLang="en-US" sz="2000" kern="1200" dirty="0">
                        <a:solidFill>
                          <a:schemeClr val="tx1"/>
                        </a:solidFill>
                        <a:effectLst/>
                        <a:latin typeface="+mn-lt"/>
                        <a:ea typeface="+mn-ea"/>
                        <a:cs typeface="+mn-cs"/>
                      </a:endParaRPr>
                    </a:p>
                  </a:txBody>
                  <a:tcPr>
                    <a:solidFill>
                      <a:schemeClr val="accent2"/>
                    </a:solidFill>
                  </a:tcPr>
                </a:tc>
                <a:tc>
                  <a:txBody>
                    <a:bodyPr/>
                    <a:lstStyle/>
                    <a:p>
                      <a:pPr marL="0" algn="l" defTabSz="914400" rtl="0" eaLnBrk="1" latinLnBrk="0" hangingPunct="1">
                        <a:lnSpc>
                          <a:spcPct val="150000"/>
                        </a:lnSpc>
                      </a:pPr>
                      <a:r>
                        <a:rPr lang="en-US" altLang="zh-CN" sz="2000" kern="1200" dirty="0">
                          <a:solidFill>
                            <a:schemeClr val="tx1"/>
                          </a:solidFill>
                          <a:effectLst/>
                          <a:latin typeface="+mn-lt"/>
                          <a:ea typeface="+mn-ea"/>
                          <a:cs typeface="+mn-cs"/>
                        </a:rPr>
                        <a:t>  type2: /min/</a:t>
                      </a:r>
                      <a:r>
                        <a:rPr lang="en-US" altLang="zh-CN" sz="2000" kern="1200" dirty="0" err="1">
                          <a:solidFill>
                            <a:schemeClr val="tx1"/>
                          </a:solidFill>
                          <a:effectLst/>
                          <a:latin typeface="+mn-lt"/>
                          <a:ea typeface="+mn-ea"/>
                          <a:cs typeface="+mn-cs"/>
                        </a:rPr>
                        <a:t>pkusz</a:t>
                      </a:r>
                      <a:r>
                        <a:rPr lang="en-US" altLang="zh-CN" sz="2000" kern="1200" dirty="0">
                          <a:solidFill>
                            <a:schemeClr val="tx1"/>
                          </a:solidFill>
                          <a:effectLst/>
                          <a:latin typeface="+mn-lt"/>
                          <a:ea typeface="+mn-ea"/>
                          <a:cs typeface="+mn-cs"/>
                        </a:rPr>
                        <a:t>/web</a:t>
                      </a:r>
                      <a:r>
                        <a:rPr lang="zh-CN" altLang="zh-CN" sz="2000" dirty="0">
                          <a:solidFill>
                            <a:schemeClr val="tx1"/>
                          </a:solidFill>
                          <a:effectLst/>
                        </a:rPr>
                        <a:t> </a:t>
                      </a:r>
                      <a:endParaRPr lang="zh-CN" altLang="en-US" sz="2000" kern="1200" dirty="0">
                        <a:solidFill>
                          <a:schemeClr val="tx1"/>
                        </a:solidFill>
                        <a:effectLst/>
                        <a:latin typeface="+mn-lt"/>
                        <a:ea typeface="+mn-ea"/>
                        <a:cs typeface="+mn-cs"/>
                      </a:endParaRPr>
                    </a:p>
                  </a:txBody>
                  <a:tcPr>
                    <a:solidFill>
                      <a:schemeClr val="accent2"/>
                    </a:solidFill>
                  </a:tcPr>
                </a:tc>
                <a:tc vMerge="1">
                  <a:txBody>
                    <a:bodyPr/>
                    <a:lstStyle/>
                    <a:p>
                      <a:pPr marL="0" algn="l" defTabSz="914400" rtl="0" eaLnBrk="1" latinLnBrk="0" hangingPunct="1">
                        <a:lnSpc>
                          <a:spcPct val="150000"/>
                        </a:lnSpc>
                      </a:pPr>
                      <a:endParaRPr lang="zh-CN" altLang="en-US" sz="2000" kern="1200" dirty="0">
                        <a:solidFill>
                          <a:schemeClr val="tx1"/>
                        </a:solidFill>
                        <a:effectLst/>
                        <a:latin typeface="+mn-lt"/>
                        <a:ea typeface="+mn-ea"/>
                        <a:cs typeface="+mn-cs"/>
                      </a:endParaRPr>
                    </a:p>
                  </a:txBody>
                  <a:tcPr>
                    <a:solidFill>
                      <a:schemeClr val="accent2"/>
                    </a:solidFill>
                  </a:tcPr>
                </a:tc>
                <a:extLst>
                  <a:ext uri="{0D108BD9-81ED-4DB2-BD59-A6C34878D82A}">
                    <a16:rowId xmlns:a16="http://schemas.microsoft.com/office/drawing/2014/main" val="1017419019"/>
                  </a:ext>
                </a:extLst>
              </a:tr>
              <a:tr h="587138">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kern="1200" dirty="0">
                          <a:solidFill>
                            <a:schemeClr val="dk1"/>
                          </a:solidFill>
                          <a:effectLst/>
                          <a:latin typeface="+mn-lt"/>
                          <a:ea typeface="+mn-ea"/>
                          <a:cs typeface="+mn-cs"/>
                        </a:rPr>
                        <a:t>advanced</a:t>
                      </a:r>
                      <a:endParaRPr lang="zh-CN" altLang="en-US" sz="2000" kern="1200" dirty="0">
                        <a:solidFill>
                          <a:schemeClr val="dk1"/>
                        </a:solidFill>
                        <a:effectLst/>
                        <a:latin typeface="+mn-lt"/>
                        <a:ea typeface="+mn-ea"/>
                        <a:cs typeface="+mn-cs"/>
                      </a:endParaRPr>
                    </a:p>
                  </a:txBody>
                  <a:tcPr/>
                </a:tc>
                <a:tc>
                  <a:txBody>
                    <a:bodyPr/>
                    <a:lstStyle/>
                    <a:p>
                      <a:pPr marL="0" algn="ctr" defTabSz="914400" rtl="0" eaLnBrk="1" latinLnBrk="0" hangingPunct="1">
                        <a:lnSpc>
                          <a:spcPct val="150000"/>
                        </a:lnSpc>
                      </a:pPr>
                      <a:r>
                        <a:rPr lang="en-US" altLang="zh-CN" sz="2000" kern="1200">
                          <a:solidFill>
                            <a:schemeClr val="tx1"/>
                          </a:solidFill>
                          <a:effectLst/>
                          <a:latin typeface="+mn-lt"/>
                          <a:ea typeface="+mn-ea"/>
                          <a:cs typeface="+mn-cs"/>
                        </a:rPr>
                        <a:t>IP Identifier</a:t>
                      </a:r>
                      <a:endParaRPr lang="zh-CN" altLang="en-US" sz="2000" kern="1200" dirty="0">
                        <a:solidFill>
                          <a:schemeClr val="tx1"/>
                        </a:solidFill>
                        <a:effectLst/>
                        <a:latin typeface="+mn-lt"/>
                        <a:ea typeface="+mn-ea"/>
                        <a:cs typeface="+mn-cs"/>
                      </a:endParaRPr>
                    </a:p>
                  </a:txBody>
                  <a:tcPr>
                    <a:solidFill>
                      <a:schemeClr val="accent2"/>
                    </a:solidFill>
                  </a:tcPr>
                </a:tc>
                <a:tc>
                  <a:txBody>
                    <a:bodyPr/>
                    <a:lstStyle/>
                    <a:p>
                      <a:pPr marL="0" algn="ctr" defTabSz="914400" rtl="0" eaLnBrk="1" latinLnBrk="0" hangingPunct="1">
                        <a:lnSpc>
                          <a:spcPct val="150000"/>
                        </a:lnSpc>
                      </a:pPr>
                      <a:r>
                        <a:rPr lang="en" altLang="zh-CN" sz="2000" kern="1200" dirty="0">
                          <a:solidFill>
                            <a:schemeClr val="tx1"/>
                          </a:solidFill>
                          <a:effectLst/>
                          <a:latin typeface="+mn-lt"/>
                          <a:ea typeface="+mn-ea"/>
                          <a:cs typeface="+mn-cs"/>
                        </a:rPr>
                        <a:t>hierarchical</a:t>
                      </a:r>
                      <a:endParaRPr lang="zh-CN" altLang="en-US" sz="2000" kern="1200" dirty="0">
                        <a:solidFill>
                          <a:schemeClr val="tx1"/>
                        </a:solidFill>
                        <a:effectLst/>
                        <a:latin typeface="+mn-lt"/>
                        <a:ea typeface="+mn-ea"/>
                        <a:cs typeface="+mn-cs"/>
                      </a:endParaRPr>
                    </a:p>
                  </a:txBody>
                  <a:tcPr>
                    <a:solidFill>
                      <a:schemeClr val="accent2"/>
                    </a:solidFill>
                  </a:tcPr>
                </a:tc>
                <a:tc>
                  <a:txBody>
                    <a:bodyPr/>
                    <a:lstStyle/>
                    <a:p>
                      <a:pPr marL="0" algn="l" defTabSz="914400" rtl="0" eaLnBrk="1" latinLnBrk="0" hangingPunct="1">
                        <a:lnSpc>
                          <a:spcPct val="150000"/>
                        </a:lnSpc>
                      </a:pPr>
                      <a:r>
                        <a:rPr lang="en-US" altLang="zh-CN" sz="2000" kern="1200" dirty="0">
                          <a:solidFill>
                            <a:schemeClr val="tx1"/>
                          </a:solidFill>
                          <a:effectLst/>
                          <a:latin typeface="+mn-lt"/>
                          <a:ea typeface="+mn-ea"/>
                          <a:cs typeface="+mn-cs"/>
                        </a:rPr>
                        <a:t>  type3: 172.195.3.4</a:t>
                      </a:r>
                      <a:r>
                        <a:rPr lang="zh-CN" altLang="zh-CN" sz="2000" dirty="0">
                          <a:solidFill>
                            <a:schemeClr val="tx1"/>
                          </a:solidFill>
                          <a:effectLst/>
                        </a:rPr>
                        <a:t> </a:t>
                      </a:r>
                      <a:endParaRPr lang="zh-CN" altLang="en-US" sz="2000" kern="1200" dirty="0">
                        <a:solidFill>
                          <a:schemeClr val="tx1"/>
                        </a:solidFill>
                        <a:effectLst/>
                        <a:latin typeface="+mn-lt"/>
                        <a:ea typeface="+mn-ea"/>
                        <a:cs typeface="+mn-cs"/>
                      </a:endParaRPr>
                    </a:p>
                  </a:txBody>
                  <a:tcPr>
                    <a:solidFill>
                      <a:schemeClr val="accent2"/>
                    </a:solidFill>
                  </a:tcPr>
                </a:tc>
                <a:tc vMerge="1">
                  <a:txBody>
                    <a:bodyPr/>
                    <a:lstStyle/>
                    <a:p>
                      <a:pPr marL="0" algn="l" defTabSz="914400" rtl="0" eaLnBrk="1" latinLnBrk="0" hangingPunct="1">
                        <a:lnSpc>
                          <a:spcPct val="150000"/>
                        </a:lnSpc>
                      </a:pPr>
                      <a:endParaRPr lang="zh-CN" altLang="en-US" sz="2000" kern="1200" dirty="0">
                        <a:solidFill>
                          <a:schemeClr val="tx1"/>
                        </a:solidFill>
                        <a:effectLst/>
                        <a:latin typeface="+mn-lt"/>
                        <a:ea typeface="+mn-ea"/>
                        <a:cs typeface="+mn-cs"/>
                      </a:endParaRPr>
                    </a:p>
                  </a:txBody>
                  <a:tcPr>
                    <a:solidFill>
                      <a:schemeClr val="accent2"/>
                    </a:solidFill>
                  </a:tcPr>
                </a:tc>
                <a:extLst>
                  <a:ext uri="{0D108BD9-81ED-4DB2-BD59-A6C34878D82A}">
                    <a16:rowId xmlns:a16="http://schemas.microsoft.com/office/drawing/2014/main" val="1754022094"/>
                  </a:ext>
                </a:extLst>
              </a:tr>
              <a:tr h="587138">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kern="1200" dirty="0">
                          <a:solidFill>
                            <a:schemeClr val="dk1"/>
                          </a:solidFill>
                          <a:effectLst/>
                          <a:latin typeface="+mn-lt"/>
                          <a:ea typeface="+mn-ea"/>
                          <a:cs typeface="+mn-cs"/>
                        </a:rPr>
                        <a:t>advanced</a:t>
                      </a:r>
                      <a:endParaRPr lang="zh-CN" altLang="en-US" sz="2000" kern="1200" dirty="0">
                        <a:solidFill>
                          <a:schemeClr val="dk1"/>
                        </a:solidFill>
                        <a:effectLst/>
                        <a:latin typeface="+mn-lt"/>
                        <a:ea typeface="+mn-ea"/>
                        <a:cs typeface="+mn-cs"/>
                      </a:endParaRPr>
                    </a:p>
                  </a:txBody>
                  <a:tcPr/>
                </a:tc>
                <a:tc>
                  <a:txBody>
                    <a:bodyPr/>
                    <a:lstStyle/>
                    <a:p>
                      <a:pPr marL="0" algn="ctr" defTabSz="914400" rtl="0" eaLnBrk="1" latinLnBrk="0" hangingPunct="1">
                        <a:lnSpc>
                          <a:spcPct val="150000"/>
                        </a:lnSpc>
                      </a:pPr>
                      <a:r>
                        <a:rPr lang="en-US" altLang="zh-CN" sz="2000" kern="1200" dirty="0">
                          <a:solidFill>
                            <a:schemeClr val="tx1"/>
                          </a:solidFill>
                          <a:effectLst/>
                          <a:latin typeface="+mn-lt"/>
                          <a:ea typeface="+mn-ea"/>
                          <a:cs typeface="+mn-cs"/>
                        </a:rPr>
                        <a:t>domain</a:t>
                      </a:r>
                      <a:r>
                        <a:rPr lang="zh-CN" altLang="en-US" sz="2000" kern="1200" dirty="0">
                          <a:solidFill>
                            <a:schemeClr val="tx1"/>
                          </a:solidFill>
                          <a:effectLst/>
                          <a:latin typeface="+mn-lt"/>
                          <a:ea typeface="+mn-ea"/>
                          <a:cs typeface="+mn-cs"/>
                        </a:rPr>
                        <a:t> </a:t>
                      </a:r>
                      <a:r>
                        <a:rPr lang="en-US" altLang="zh-CN" sz="2000" kern="1200" dirty="0">
                          <a:solidFill>
                            <a:schemeClr val="tx1"/>
                          </a:solidFill>
                          <a:effectLst/>
                          <a:latin typeface="+mn-lt"/>
                          <a:ea typeface="+mn-ea"/>
                          <a:cs typeface="+mn-cs"/>
                        </a:rPr>
                        <a:t>name Identifier</a:t>
                      </a:r>
                      <a:endParaRPr lang="zh-CN" altLang="en-US" sz="2000" kern="1200" dirty="0">
                        <a:solidFill>
                          <a:schemeClr val="tx1"/>
                        </a:solidFill>
                        <a:effectLst/>
                        <a:latin typeface="+mn-lt"/>
                        <a:ea typeface="+mn-ea"/>
                        <a:cs typeface="+mn-cs"/>
                      </a:endParaRPr>
                    </a:p>
                  </a:txBody>
                  <a:tcPr>
                    <a:solidFill>
                      <a:schemeClr val="accent2"/>
                    </a:solidFill>
                  </a:tcPr>
                </a:tc>
                <a:tc>
                  <a:txBody>
                    <a:bodyPr/>
                    <a:lstStyle/>
                    <a:p>
                      <a:pPr marL="0" algn="ctr" defTabSz="914400" rtl="0" eaLnBrk="1" latinLnBrk="0" hangingPunct="1">
                        <a:lnSpc>
                          <a:spcPct val="150000"/>
                        </a:lnSpc>
                      </a:pPr>
                      <a:r>
                        <a:rPr lang="en" altLang="zh-CN" sz="2000" kern="1200" dirty="0">
                          <a:solidFill>
                            <a:schemeClr val="tx1"/>
                          </a:solidFill>
                          <a:effectLst/>
                          <a:latin typeface="+mn-lt"/>
                          <a:ea typeface="+mn-ea"/>
                          <a:cs typeface="+mn-cs"/>
                        </a:rPr>
                        <a:t>hierarchical</a:t>
                      </a:r>
                      <a:endParaRPr lang="zh-CN" altLang="en-US" sz="2000" kern="1200" dirty="0">
                        <a:solidFill>
                          <a:schemeClr val="tx1"/>
                        </a:solidFill>
                        <a:effectLst/>
                        <a:latin typeface="+mn-lt"/>
                        <a:ea typeface="+mn-ea"/>
                        <a:cs typeface="+mn-cs"/>
                      </a:endParaRPr>
                    </a:p>
                  </a:txBody>
                  <a:tcPr>
                    <a:solidFill>
                      <a:schemeClr val="accent2"/>
                    </a:solidFill>
                  </a:tcPr>
                </a:tc>
                <a:tc>
                  <a:txBody>
                    <a:bodyPr/>
                    <a:lstStyle/>
                    <a:p>
                      <a:pPr marL="0" algn="l" defTabSz="914400" rtl="0" eaLnBrk="1" latinLnBrk="0" hangingPunct="1">
                        <a:lnSpc>
                          <a:spcPct val="150000"/>
                        </a:lnSpc>
                      </a:pPr>
                      <a:r>
                        <a:rPr lang="en-US" altLang="zh-CN" sz="2000" kern="1200" dirty="0">
                          <a:solidFill>
                            <a:schemeClr val="tx1"/>
                          </a:solidFill>
                          <a:effectLst/>
                          <a:latin typeface="+mn-lt"/>
                          <a:ea typeface="+mn-ea"/>
                          <a:cs typeface="+mn-cs"/>
                        </a:rPr>
                        <a:t>  type4: </a:t>
                      </a:r>
                      <a:r>
                        <a:rPr lang="en-US" altLang="zh-CN" sz="2000" kern="1200" dirty="0" err="1">
                          <a:solidFill>
                            <a:schemeClr val="tx1"/>
                          </a:solidFill>
                          <a:effectLst/>
                          <a:latin typeface="+mn-lt"/>
                          <a:ea typeface="+mn-ea"/>
                          <a:cs typeface="+mn-cs"/>
                        </a:rPr>
                        <a:t>www.baidu.com</a:t>
                      </a:r>
                      <a:r>
                        <a:rPr lang="zh-CN" altLang="zh-CN" sz="2000" dirty="0">
                          <a:solidFill>
                            <a:schemeClr val="tx1"/>
                          </a:solidFill>
                          <a:effectLst/>
                        </a:rPr>
                        <a:t> </a:t>
                      </a:r>
                      <a:endParaRPr lang="zh-CN" altLang="en-US" sz="2000" kern="1200" dirty="0">
                        <a:solidFill>
                          <a:schemeClr val="tx1"/>
                        </a:solidFill>
                        <a:effectLst/>
                        <a:latin typeface="+mn-lt"/>
                        <a:ea typeface="+mn-ea"/>
                        <a:cs typeface="+mn-cs"/>
                      </a:endParaRPr>
                    </a:p>
                  </a:txBody>
                  <a:tcPr>
                    <a:solidFill>
                      <a:schemeClr val="accent2"/>
                    </a:solidFill>
                  </a:tcPr>
                </a:tc>
                <a:tc vMerge="1">
                  <a:txBody>
                    <a:bodyPr/>
                    <a:lstStyle/>
                    <a:p>
                      <a:pPr marL="0" algn="l" defTabSz="914400" rtl="0" eaLnBrk="1" latinLnBrk="0" hangingPunct="1">
                        <a:lnSpc>
                          <a:spcPct val="150000"/>
                        </a:lnSpc>
                      </a:pPr>
                      <a:endParaRPr lang="zh-CN" altLang="en-US" sz="2000" kern="1200" dirty="0">
                        <a:solidFill>
                          <a:schemeClr val="tx1"/>
                        </a:solidFill>
                        <a:effectLst/>
                        <a:latin typeface="+mn-lt"/>
                        <a:ea typeface="+mn-ea"/>
                        <a:cs typeface="+mn-cs"/>
                      </a:endParaRPr>
                    </a:p>
                  </a:txBody>
                  <a:tcPr>
                    <a:solidFill>
                      <a:schemeClr val="accent2"/>
                    </a:solidFill>
                  </a:tcPr>
                </a:tc>
                <a:extLst>
                  <a:ext uri="{0D108BD9-81ED-4DB2-BD59-A6C34878D82A}">
                    <a16:rowId xmlns:a16="http://schemas.microsoft.com/office/drawing/2014/main" val="2134392340"/>
                  </a:ext>
                </a:extLst>
              </a:tr>
              <a:tr h="587138">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kern="1200" dirty="0">
                          <a:solidFill>
                            <a:schemeClr val="dk1"/>
                          </a:solidFill>
                          <a:effectLst/>
                          <a:latin typeface="+mn-lt"/>
                          <a:ea typeface="+mn-ea"/>
                          <a:cs typeface="+mn-cs"/>
                        </a:rPr>
                        <a:t>advanced</a:t>
                      </a:r>
                      <a:endParaRPr lang="zh-CN" altLang="en-US" sz="2000" kern="1200" dirty="0">
                        <a:solidFill>
                          <a:schemeClr val="dk1"/>
                        </a:solidFill>
                        <a:effectLst/>
                        <a:latin typeface="+mn-lt"/>
                        <a:ea typeface="+mn-ea"/>
                        <a:cs typeface="+mn-cs"/>
                      </a:endParaRPr>
                    </a:p>
                  </a:txBody>
                  <a:tcPr/>
                </a:tc>
                <a:tc>
                  <a:txBody>
                    <a:bodyPr/>
                    <a:lstStyle/>
                    <a:p>
                      <a:pPr marL="0" algn="ctr" defTabSz="914400" rtl="0" eaLnBrk="1" latinLnBrk="0" hangingPunct="1">
                        <a:lnSpc>
                          <a:spcPct val="150000"/>
                        </a:lnSpc>
                      </a:pPr>
                      <a:r>
                        <a:rPr lang="en-US" altLang="zh-CN" sz="2000" kern="1200" dirty="0">
                          <a:solidFill>
                            <a:schemeClr val="tx1"/>
                          </a:solidFill>
                          <a:effectLst/>
                          <a:latin typeface="+mn-lt"/>
                          <a:ea typeface="+mn-ea"/>
                          <a:cs typeface="+mn-cs"/>
                        </a:rPr>
                        <a:t>location Identifier</a:t>
                      </a:r>
                      <a:endParaRPr lang="zh-CN" altLang="en-US" sz="2000" kern="1200" dirty="0">
                        <a:solidFill>
                          <a:schemeClr val="tx1"/>
                        </a:solidFill>
                        <a:effectLst/>
                        <a:latin typeface="+mn-lt"/>
                        <a:ea typeface="+mn-ea"/>
                        <a:cs typeface="+mn-cs"/>
                      </a:endParaRPr>
                    </a:p>
                  </a:txBody>
                  <a:tcPr>
                    <a:solidFill>
                      <a:schemeClr val="accent3">
                        <a:lumMod val="40000"/>
                        <a:lumOff val="60000"/>
                      </a:schemeClr>
                    </a:solidFill>
                  </a:tcPr>
                </a:tc>
                <a:tc>
                  <a:txBody>
                    <a:bodyPr/>
                    <a:lstStyle/>
                    <a:p>
                      <a:pPr marL="0" algn="ctr" defTabSz="914400" rtl="0" eaLnBrk="1" latinLnBrk="0" hangingPunct="1">
                        <a:lnSpc>
                          <a:spcPct val="150000"/>
                        </a:lnSpc>
                      </a:pPr>
                      <a:r>
                        <a:rPr lang="en-US" altLang="zh-CN" sz="2000" kern="1200" dirty="0">
                          <a:solidFill>
                            <a:schemeClr val="tx1"/>
                          </a:solidFill>
                          <a:effectLst/>
                          <a:latin typeface="+mn-lt"/>
                          <a:ea typeface="+mn-ea"/>
                          <a:cs typeface="+mn-cs"/>
                        </a:rPr>
                        <a:t>space-similar</a:t>
                      </a:r>
                      <a:endParaRPr lang="zh-CN" altLang="en-US" sz="2000" kern="1200" dirty="0">
                        <a:solidFill>
                          <a:schemeClr val="tx1"/>
                        </a:solidFill>
                        <a:effectLst/>
                        <a:latin typeface="+mn-lt"/>
                        <a:ea typeface="+mn-ea"/>
                        <a:cs typeface="+mn-cs"/>
                      </a:endParaRPr>
                    </a:p>
                  </a:txBody>
                  <a:tcPr>
                    <a:solidFill>
                      <a:schemeClr val="accent3">
                        <a:lumMod val="40000"/>
                        <a:lumOff val="60000"/>
                      </a:schemeClr>
                    </a:solidFill>
                  </a:tcPr>
                </a:tc>
                <a:tc>
                  <a:txBody>
                    <a:bodyPr/>
                    <a:lstStyle/>
                    <a:p>
                      <a:pPr marL="0" algn="l" defTabSz="914400" rtl="0" eaLnBrk="1" latinLnBrk="0" hangingPunct="1">
                        <a:lnSpc>
                          <a:spcPct val="150000"/>
                        </a:lnSpc>
                      </a:pPr>
                      <a:r>
                        <a:rPr lang="en-US" altLang="zh-CN" sz="2000" kern="1200" dirty="0">
                          <a:solidFill>
                            <a:schemeClr val="tx1"/>
                          </a:solidFill>
                          <a:effectLst/>
                          <a:latin typeface="+mn-lt"/>
                          <a:ea typeface="+mn-ea"/>
                          <a:cs typeface="+mn-cs"/>
                        </a:rPr>
                        <a:t>  type5: (113.97,22.59</a:t>
                      </a:r>
                      <a:r>
                        <a:rPr lang="zh-CN" altLang="zh-CN" sz="2000" dirty="0">
                          <a:solidFill>
                            <a:schemeClr val="tx1"/>
                          </a:solidFill>
                          <a:effectLst/>
                        </a:rPr>
                        <a:t> </a:t>
                      </a:r>
                      <a:r>
                        <a:rPr lang="en-US" altLang="zh-CN" sz="2000" dirty="0">
                          <a:solidFill>
                            <a:schemeClr val="tx1"/>
                          </a:solidFill>
                          <a:effectLst/>
                        </a:rPr>
                        <a:t>)</a:t>
                      </a:r>
                      <a:endParaRPr lang="zh-CN" altLang="en-US" sz="2000" kern="1200" dirty="0">
                        <a:solidFill>
                          <a:schemeClr val="tx1"/>
                        </a:solidFill>
                        <a:effectLst/>
                        <a:latin typeface="+mn-lt"/>
                        <a:ea typeface="+mn-ea"/>
                        <a:cs typeface="+mn-cs"/>
                      </a:endParaRPr>
                    </a:p>
                  </a:txBody>
                  <a:tcPr>
                    <a:solidFill>
                      <a:schemeClr val="accent3">
                        <a:lumMod val="40000"/>
                        <a:lumOff val="60000"/>
                      </a:schemeClr>
                    </a:solidFill>
                  </a:tcPr>
                </a:tc>
                <a:tc>
                  <a:txBody>
                    <a:bodyPr/>
                    <a:lstStyle/>
                    <a:p>
                      <a:pPr marL="0" algn="ctr" defTabSz="914400" rtl="0" eaLnBrk="1" latinLnBrk="0" hangingPunct="1">
                        <a:lnSpc>
                          <a:spcPct val="100000"/>
                        </a:lnSpc>
                      </a:pPr>
                      <a:r>
                        <a:rPr lang="en-US" altLang="zh-CN" sz="1800" kern="1200" dirty="0">
                          <a:solidFill>
                            <a:schemeClr val="bg1"/>
                          </a:solidFill>
                          <a:effectLst/>
                          <a:latin typeface="+mn-lt"/>
                          <a:ea typeface="+mn-ea"/>
                          <a:cs typeface="+mn-cs"/>
                        </a:rPr>
                        <a:t>Positioning</a:t>
                      </a:r>
                    </a:p>
                    <a:p>
                      <a:pPr marL="0" algn="ctr" defTabSz="914400" rtl="0" eaLnBrk="1" latinLnBrk="0" hangingPunct="1">
                        <a:lnSpc>
                          <a:spcPct val="100000"/>
                        </a:lnSpc>
                      </a:pPr>
                      <a:r>
                        <a:rPr lang="en-US" altLang="zh-CN" sz="1800" kern="1200" dirty="0">
                          <a:solidFill>
                            <a:schemeClr val="bg1"/>
                          </a:solidFill>
                          <a:effectLst/>
                          <a:latin typeface="+mn-lt"/>
                          <a:ea typeface="+mn-ea"/>
                          <a:cs typeface="+mn-cs"/>
                        </a:rPr>
                        <a:t>Tracing</a:t>
                      </a:r>
                    </a:p>
                    <a:p>
                      <a:pPr marL="0" algn="ctr" defTabSz="914400" rtl="0" eaLnBrk="1" latinLnBrk="0" hangingPunct="1">
                        <a:lnSpc>
                          <a:spcPct val="100000"/>
                        </a:lnSpc>
                      </a:pPr>
                      <a:r>
                        <a:rPr lang="en-US" altLang="zh-CN" sz="1800" kern="1200" dirty="0">
                          <a:solidFill>
                            <a:schemeClr val="bg1"/>
                          </a:solidFill>
                          <a:effectLst/>
                          <a:latin typeface="+mn-lt"/>
                          <a:ea typeface="+mn-ea"/>
                          <a:cs typeface="+mn-cs"/>
                        </a:rPr>
                        <a:t>Anchor asserts</a:t>
                      </a:r>
                      <a:endParaRPr lang="zh-CN" altLang="en-US" sz="1800" kern="1200" dirty="0">
                        <a:solidFill>
                          <a:schemeClr val="bg1"/>
                        </a:solidFill>
                        <a:effectLst/>
                        <a:latin typeface="+mn-lt"/>
                        <a:ea typeface="+mn-ea"/>
                        <a:cs typeface="+mn-cs"/>
                      </a:endParaRPr>
                    </a:p>
                  </a:txBody>
                  <a:tcPr>
                    <a:solidFill>
                      <a:schemeClr val="accent3">
                        <a:lumMod val="40000"/>
                        <a:lumOff val="60000"/>
                      </a:schemeClr>
                    </a:solidFill>
                  </a:tcPr>
                </a:tc>
                <a:extLst>
                  <a:ext uri="{0D108BD9-81ED-4DB2-BD59-A6C34878D82A}">
                    <a16:rowId xmlns:a16="http://schemas.microsoft.com/office/drawing/2014/main" val="3398991386"/>
                  </a:ext>
                </a:extLst>
              </a:tr>
              <a:tr h="587138">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kern="1200" dirty="0">
                          <a:solidFill>
                            <a:schemeClr val="dk1"/>
                          </a:solidFill>
                          <a:effectLst/>
                          <a:latin typeface="+mn-lt"/>
                          <a:ea typeface="+mn-ea"/>
                          <a:cs typeface="+mn-cs"/>
                        </a:rPr>
                        <a:t>advanced</a:t>
                      </a:r>
                      <a:endParaRPr lang="zh-CN" altLang="en-US" sz="2000" kern="1200" dirty="0">
                        <a:solidFill>
                          <a:schemeClr val="dk1"/>
                        </a:solidFill>
                        <a:effectLst/>
                        <a:latin typeface="+mn-lt"/>
                        <a:ea typeface="+mn-ea"/>
                        <a:cs typeface="+mn-cs"/>
                      </a:endParaRPr>
                    </a:p>
                  </a:txBody>
                  <a:tcPr/>
                </a:tc>
                <a:tc>
                  <a:txBody>
                    <a:bodyPr/>
                    <a:lstStyle/>
                    <a:p>
                      <a:pPr marL="0" algn="ctr" defTabSz="914400" rtl="0" eaLnBrk="1" latinLnBrk="0" hangingPunct="1">
                        <a:lnSpc>
                          <a:spcPct val="150000"/>
                        </a:lnSpc>
                      </a:pPr>
                      <a:r>
                        <a:rPr lang="en-US" altLang="zh-CN" sz="2000" kern="1200">
                          <a:solidFill>
                            <a:schemeClr val="dk1"/>
                          </a:solidFill>
                          <a:effectLst/>
                          <a:latin typeface="+mn-lt"/>
                          <a:ea typeface="+mn-ea"/>
                          <a:cs typeface="+mn-cs"/>
                        </a:rPr>
                        <a:t>……</a:t>
                      </a:r>
                      <a:endParaRPr lang="zh-CN" altLang="en-US" sz="20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kern="1200">
                          <a:solidFill>
                            <a:schemeClr val="dk1"/>
                          </a:solidFill>
                          <a:effectLst/>
                          <a:latin typeface="+mn-lt"/>
                          <a:ea typeface="+mn-ea"/>
                          <a:cs typeface="+mn-cs"/>
                        </a:rPr>
                        <a:t>……</a:t>
                      </a:r>
                      <a:endParaRPr lang="zh-CN" altLang="en-US" sz="20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kern="1200" dirty="0">
                          <a:solidFill>
                            <a:schemeClr val="dk1"/>
                          </a:solidFill>
                          <a:effectLst/>
                          <a:latin typeface="+mn-lt"/>
                          <a:ea typeface="+mn-ea"/>
                          <a:cs typeface="+mn-cs"/>
                        </a:rPr>
                        <a:t>……</a:t>
                      </a:r>
                      <a:endParaRPr lang="zh-CN" altLang="en-US" sz="20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kern="1200" dirty="0">
                          <a:solidFill>
                            <a:schemeClr val="dk1"/>
                          </a:solidFill>
                          <a:effectLst/>
                          <a:latin typeface="+mn-lt"/>
                          <a:ea typeface="+mn-ea"/>
                          <a:cs typeface="+mn-cs"/>
                        </a:rPr>
                        <a:t>……</a:t>
                      </a:r>
                      <a:endParaRPr lang="zh-CN" altLang="en-US" sz="2000" kern="1200" dirty="0">
                        <a:solidFill>
                          <a:schemeClr val="dk1"/>
                        </a:solidFill>
                        <a:effectLst/>
                        <a:latin typeface="+mn-lt"/>
                        <a:ea typeface="+mn-ea"/>
                        <a:cs typeface="+mn-cs"/>
                      </a:endParaRPr>
                    </a:p>
                  </a:txBody>
                  <a:tcPr/>
                </a:tc>
                <a:extLst>
                  <a:ext uri="{0D108BD9-81ED-4DB2-BD59-A6C34878D82A}">
                    <a16:rowId xmlns:a16="http://schemas.microsoft.com/office/drawing/2014/main" val="4226952305"/>
                  </a:ext>
                </a:extLst>
              </a:tr>
            </a:tbl>
          </a:graphicData>
        </a:graphic>
      </p:graphicFrame>
      <p:grpSp>
        <p:nvGrpSpPr>
          <p:cNvPr id="5" name="组合 4">
            <a:extLst>
              <a:ext uri="{FF2B5EF4-FFF2-40B4-BE49-F238E27FC236}">
                <a16:creationId xmlns:a16="http://schemas.microsoft.com/office/drawing/2014/main" id="{7F12786D-0342-4EB9-BE24-AFEA54FF4A7F}"/>
              </a:ext>
            </a:extLst>
          </p:cNvPr>
          <p:cNvGrpSpPr/>
          <p:nvPr/>
        </p:nvGrpSpPr>
        <p:grpSpPr>
          <a:xfrm>
            <a:off x="10177780" y="329882"/>
            <a:ext cx="1512002" cy="444892"/>
            <a:chOff x="9556201" y="498129"/>
            <a:chExt cx="1993881" cy="586680"/>
          </a:xfrm>
        </p:grpSpPr>
        <p:grpSp>
          <p:nvGrpSpPr>
            <p:cNvPr id="6" name="组合 5">
              <a:extLst>
                <a:ext uri="{FF2B5EF4-FFF2-40B4-BE49-F238E27FC236}">
                  <a16:creationId xmlns:a16="http://schemas.microsoft.com/office/drawing/2014/main" id="{163FF6F8-F1CF-43EB-BBFE-D0F6D3D03920}"/>
                </a:ext>
              </a:extLst>
            </p:cNvPr>
            <p:cNvGrpSpPr/>
            <p:nvPr userDrawn="1"/>
          </p:nvGrpSpPr>
          <p:grpSpPr>
            <a:xfrm>
              <a:off x="10239376" y="968937"/>
              <a:ext cx="1307697" cy="96254"/>
              <a:chOff x="4616246" y="3878362"/>
              <a:chExt cx="5571416" cy="410087"/>
            </a:xfrm>
            <a:solidFill>
              <a:schemeClr val="tx1">
                <a:alpha val="80000"/>
              </a:schemeClr>
            </a:solidFill>
          </p:grpSpPr>
          <p:sp>
            <p:nvSpPr>
              <p:cNvPr id="44" name="Freeform 17">
                <a:extLst>
                  <a:ext uri="{FF2B5EF4-FFF2-40B4-BE49-F238E27FC236}">
                    <a16:creationId xmlns:a16="http://schemas.microsoft.com/office/drawing/2014/main" id="{DBB297D3-9509-412C-9309-A6C7F0E55246}"/>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8">
                <a:extLst>
                  <a:ext uri="{FF2B5EF4-FFF2-40B4-BE49-F238E27FC236}">
                    <a16:creationId xmlns:a16="http://schemas.microsoft.com/office/drawing/2014/main" id="{FA2CBAF8-9AB2-4F05-B4A2-ED51F61F4FC0}"/>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9">
                <a:extLst>
                  <a:ext uri="{FF2B5EF4-FFF2-40B4-BE49-F238E27FC236}">
                    <a16:creationId xmlns:a16="http://schemas.microsoft.com/office/drawing/2014/main" id="{6747D2A3-6615-4494-A6CD-0AD0948E7126}"/>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20">
                <a:extLst>
                  <a:ext uri="{FF2B5EF4-FFF2-40B4-BE49-F238E27FC236}">
                    <a16:creationId xmlns:a16="http://schemas.microsoft.com/office/drawing/2014/main" id="{B413CC78-77EB-403A-98D6-7C924CCD88AA}"/>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21">
                <a:extLst>
                  <a:ext uri="{FF2B5EF4-FFF2-40B4-BE49-F238E27FC236}">
                    <a16:creationId xmlns:a16="http://schemas.microsoft.com/office/drawing/2014/main" id="{B8EB82DF-C213-40C3-B583-0D4D447C021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2">
                <a:extLst>
                  <a:ext uri="{FF2B5EF4-FFF2-40B4-BE49-F238E27FC236}">
                    <a16:creationId xmlns:a16="http://schemas.microsoft.com/office/drawing/2014/main" id="{B741B032-86D4-43E4-970E-8C47A9B77618}"/>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3">
                <a:extLst>
                  <a:ext uri="{FF2B5EF4-FFF2-40B4-BE49-F238E27FC236}">
                    <a16:creationId xmlns:a16="http://schemas.microsoft.com/office/drawing/2014/main" id="{ABC2DC50-CE85-46F3-858B-7268D1A1C463}"/>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5">
                <a:extLst>
                  <a:ext uri="{FF2B5EF4-FFF2-40B4-BE49-F238E27FC236}">
                    <a16:creationId xmlns:a16="http://schemas.microsoft.com/office/drawing/2014/main" id="{EEE3A873-D79B-408F-A36B-F6E7F4E38921}"/>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27">
                <a:extLst>
                  <a:ext uri="{FF2B5EF4-FFF2-40B4-BE49-F238E27FC236}">
                    <a16:creationId xmlns:a16="http://schemas.microsoft.com/office/drawing/2014/main" id="{D222F6C7-10FF-4209-B355-1270A85D95DF}"/>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29">
                <a:extLst>
                  <a:ext uri="{FF2B5EF4-FFF2-40B4-BE49-F238E27FC236}">
                    <a16:creationId xmlns:a16="http://schemas.microsoft.com/office/drawing/2014/main" id="{9E272A46-02E8-420E-8B4A-75106944EE36}"/>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30">
                <a:extLst>
                  <a:ext uri="{FF2B5EF4-FFF2-40B4-BE49-F238E27FC236}">
                    <a16:creationId xmlns:a16="http://schemas.microsoft.com/office/drawing/2014/main" id="{783947B0-9C85-4A97-AA0E-A10F0D28D0DE}"/>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31">
                <a:extLst>
                  <a:ext uri="{FF2B5EF4-FFF2-40B4-BE49-F238E27FC236}">
                    <a16:creationId xmlns:a16="http://schemas.microsoft.com/office/drawing/2014/main" id="{C9BA759C-E537-4EC0-B381-9C6EB9F3B4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2">
                <a:extLst>
                  <a:ext uri="{FF2B5EF4-FFF2-40B4-BE49-F238E27FC236}">
                    <a16:creationId xmlns:a16="http://schemas.microsoft.com/office/drawing/2014/main" id="{2E3C3B15-754C-4357-8CB8-493650BE6176}"/>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33">
                <a:extLst>
                  <a:ext uri="{FF2B5EF4-FFF2-40B4-BE49-F238E27FC236}">
                    <a16:creationId xmlns:a16="http://schemas.microsoft.com/office/drawing/2014/main" id="{3C492147-98D4-4263-98A8-D350F15DB457}"/>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34">
                <a:extLst>
                  <a:ext uri="{FF2B5EF4-FFF2-40B4-BE49-F238E27FC236}">
                    <a16:creationId xmlns:a16="http://schemas.microsoft.com/office/drawing/2014/main" id="{566D1749-43B2-435D-9E7B-4D561AE5766D}"/>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35">
                <a:extLst>
                  <a:ext uri="{FF2B5EF4-FFF2-40B4-BE49-F238E27FC236}">
                    <a16:creationId xmlns:a16="http://schemas.microsoft.com/office/drawing/2014/main" id="{EAD67019-AB71-470D-8F5E-EE26B4EDB1F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7" name="组合 6">
              <a:extLst>
                <a:ext uri="{FF2B5EF4-FFF2-40B4-BE49-F238E27FC236}">
                  <a16:creationId xmlns:a16="http://schemas.microsoft.com/office/drawing/2014/main" id="{340D2BD3-7423-406A-A9FA-76F92EB4169F}"/>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2" name="Freeform 9">
                <a:extLst>
                  <a:ext uri="{FF2B5EF4-FFF2-40B4-BE49-F238E27FC236}">
                    <a16:creationId xmlns:a16="http://schemas.microsoft.com/office/drawing/2014/main" id="{EF896840-6C1D-482C-B77A-4FD04B6C4BD4}"/>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10">
                <a:extLst>
                  <a:ext uri="{FF2B5EF4-FFF2-40B4-BE49-F238E27FC236}">
                    <a16:creationId xmlns:a16="http://schemas.microsoft.com/office/drawing/2014/main" id="{E501538D-2072-4DD8-9126-12996F7F1D58}"/>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11">
                <a:extLst>
                  <a:ext uri="{FF2B5EF4-FFF2-40B4-BE49-F238E27FC236}">
                    <a16:creationId xmlns:a16="http://schemas.microsoft.com/office/drawing/2014/main" id="{4E91F238-6D5D-4A08-9A77-C13BE5A47D96}"/>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12">
                <a:extLst>
                  <a:ext uri="{FF2B5EF4-FFF2-40B4-BE49-F238E27FC236}">
                    <a16:creationId xmlns:a16="http://schemas.microsoft.com/office/drawing/2014/main" id="{96807D56-1770-4CA2-937D-EAD13D1A7872}"/>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13">
                <a:extLst>
                  <a:ext uri="{FF2B5EF4-FFF2-40B4-BE49-F238E27FC236}">
                    <a16:creationId xmlns:a16="http://schemas.microsoft.com/office/drawing/2014/main" id="{A7504E7D-042F-4939-BFA4-6C1BF1E7B9A4}"/>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14">
                <a:extLst>
                  <a:ext uri="{FF2B5EF4-FFF2-40B4-BE49-F238E27FC236}">
                    <a16:creationId xmlns:a16="http://schemas.microsoft.com/office/drawing/2014/main" id="{7700256E-4FC8-4D31-94FA-DBE2893925D3}"/>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15">
                <a:extLst>
                  <a:ext uri="{FF2B5EF4-FFF2-40B4-BE49-F238E27FC236}">
                    <a16:creationId xmlns:a16="http://schemas.microsoft.com/office/drawing/2014/main" id="{DB8E2F6B-380B-4C44-9E07-553AD3421BA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16">
                <a:extLst>
                  <a:ext uri="{FF2B5EF4-FFF2-40B4-BE49-F238E27FC236}">
                    <a16:creationId xmlns:a16="http://schemas.microsoft.com/office/drawing/2014/main" id="{29BC4D63-8ABF-4FB7-A41E-8AF386466741}"/>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24">
                <a:extLst>
                  <a:ext uri="{FF2B5EF4-FFF2-40B4-BE49-F238E27FC236}">
                    <a16:creationId xmlns:a16="http://schemas.microsoft.com/office/drawing/2014/main" id="{B2701FF5-2DAC-4831-BAF9-534F16C5D558}"/>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1" name="Freeform 26">
                <a:extLst>
                  <a:ext uri="{FF2B5EF4-FFF2-40B4-BE49-F238E27FC236}">
                    <a16:creationId xmlns:a16="http://schemas.microsoft.com/office/drawing/2014/main" id="{40DCD713-ADBD-41FB-83C4-04F6C681AD8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28">
                <a:extLst>
                  <a:ext uri="{FF2B5EF4-FFF2-40B4-BE49-F238E27FC236}">
                    <a16:creationId xmlns:a16="http://schemas.microsoft.com/office/drawing/2014/main" id="{E32BDDEA-B856-4E0B-B3C7-45D238819637}"/>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36">
                <a:extLst>
                  <a:ext uri="{FF2B5EF4-FFF2-40B4-BE49-F238E27FC236}">
                    <a16:creationId xmlns:a16="http://schemas.microsoft.com/office/drawing/2014/main" id="{608ED008-D9D7-4C28-B5DA-6AA1684C5FCE}"/>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8" name="组合 7">
              <a:extLst>
                <a:ext uri="{FF2B5EF4-FFF2-40B4-BE49-F238E27FC236}">
                  <a16:creationId xmlns:a16="http://schemas.microsoft.com/office/drawing/2014/main" id="{CBD237BE-B6DA-4134-BE20-BE5F65964B0F}"/>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 name="Freeform 8">
                <a:extLst>
                  <a:ext uri="{FF2B5EF4-FFF2-40B4-BE49-F238E27FC236}">
                    <a16:creationId xmlns:a16="http://schemas.microsoft.com/office/drawing/2014/main" id="{E6C4A143-00F0-48CD-BF3F-266EE04C053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Freeform 42">
                <a:extLst>
                  <a:ext uri="{FF2B5EF4-FFF2-40B4-BE49-F238E27FC236}">
                    <a16:creationId xmlns:a16="http://schemas.microsoft.com/office/drawing/2014/main" id="{1898A271-EE23-4256-9FC0-C8C9D686724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Freeform 43">
                <a:extLst>
                  <a:ext uri="{FF2B5EF4-FFF2-40B4-BE49-F238E27FC236}">
                    <a16:creationId xmlns:a16="http://schemas.microsoft.com/office/drawing/2014/main" id="{B24D79DF-1C1C-4BC1-A9C5-BC13F266962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Freeform 44">
                <a:extLst>
                  <a:ext uri="{FF2B5EF4-FFF2-40B4-BE49-F238E27FC236}">
                    <a16:creationId xmlns:a16="http://schemas.microsoft.com/office/drawing/2014/main" id="{F9AD8881-1871-4F3B-A8C3-E863A95BEC09}"/>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5">
                <a:extLst>
                  <a:ext uri="{FF2B5EF4-FFF2-40B4-BE49-F238E27FC236}">
                    <a16:creationId xmlns:a16="http://schemas.microsoft.com/office/drawing/2014/main" id="{65B7318A-8DBA-4D87-9DB5-1C3B6F39DF51}"/>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6">
                <a:extLst>
                  <a:ext uri="{FF2B5EF4-FFF2-40B4-BE49-F238E27FC236}">
                    <a16:creationId xmlns:a16="http://schemas.microsoft.com/office/drawing/2014/main" id="{4FC56E9E-1754-4CC7-9B5B-033E879911DC}"/>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7">
                <a:extLst>
                  <a:ext uri="{FF2B5EF4-FFF2-40B4-BE49-F238E27FC236}">
                    <a16:creationId xmlns:a16="http://schemas.microsoft.com/office/drawing/2014/main" id="{D93B7FA6-7639-4F29-A4EA-B51CF5771CF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8">
                <a:extLst>
                  <a:ext uri="{FF2B5EF4-FFF2-40B4-BE49-F238E27FC236}">
                    <a16:creationId xmlns:a16="http://schemas.microsoft.com/office/drawing/2014/main" id="{B4A8C92A-71BD-4AB3-88EF-C0A52F5E474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9">
                <a:extLst>
                  <a:ext uri="{FF2B5EF4-FFF2-40B4-BE49-F238E27FC236}">
                    <a16:creationId xmlns:a16="http://schemas.microsoft.com/office/drawing/2014/main" id="{8E93FD5C-5E24-4B76-8B6D-566E4A8D039D}"/>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50">
                <a:extLst>
                  <a:ext uri="{FF2B5EF4-FFF2-40B4-BE49-F238E27FC236}">
                    <a16:creationId xmlns:a16="http://schemas.microsoft.com/office/drawing/2014/main" id="{9160A03F-689E-4838-90B3-675D84E6596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51">
                <a:extLst>
                  <a:ext uri="{FF2B5EF4-FFF2-40B4-BE49-F238E27FC236}">
                    <a16:creationId xmlns:a16="http://schemas.microsoft.com/office/drawing/2014/main" id="{7DC054DF-F1FA-4F7A-AFC8-DA286A359D4B}"/>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52">
                <a:extLst>
                  <a:ext uri="{FF2B5EF4-FFF2-40B4-BE49-F238E27FC236}">
                    <a16:creationId xmlns:a16="http://schemas.microsoft.com/office/drawing/2014/main" id="{315B94A3-1727-4E05-B5D3-35648010880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3">
                <a:extLst>
                  <a:ext uri="{FF2B5EF4-FFF2-40B4-BE49-F238E27FC236}">
                    <a16:creationId xmlns:a16="http://schemas.microsoft.com/office/drawing/2014/main" id="{D7960810-A2EE-4AA8-8EA4-9CAB9DACB700}"/>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 name="Freeform 54">
                <a:extLst>
                  <a:ext uri="{FF2B5EF4-FFF2-40B4-BE49-F238E27FC236}">
                    <a16:creationId xmlns:a16="http://schemas.microsoft.com/office/drawing/2014/main" id="{E72BD327-F0CB-4D51-AB9A-5E5F265603CD}"/>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Freeform 55">
                <a:extLst>
                  <a:ext uri="{FF2B5EF4-FFF2-40B4-BE49-F238E27FC236}">
                    <a16:creationId xmlns:a16="http://schemas.microsoft.com/office/drawing/2014/main" id="{09B8F0F9-6A80-4F77-8617-7F2B2EF23C9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Freeform 56">
                <a:extLst>
                  <a:ext uri="{FF2B5EF4-FFF2-40B4-BE49-F238E27FC236}">
                    <a16:creationId xmlns:a16="http://schemas.microsoft.com/office/drawing/2014/main" id="{67426AEE-4E43-483D-8B78-C0B86B88052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7">
                <a:extLst>
                  <a:ext uri="{FF2B5EF4-FFF2-40B4-BE49-F238E27FC236}">
                    <a16:creationId xmlns:a16="http://schemas.microsoft.com/office/drawing/2014/main" id="{630EB2EC-2582-468C-BBF3-EBF2186147C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8">
                <a:extLst>
                  <a:ext uri="{FF2B5EF4-FFF2-40B4-BE49-F238E27FC236}">
                    <a16:creationId xmlns:a16="http://schemas.microsoft.com/office/drawing/2014/main" id="{3C332407-F2A5-4E60-B91F-6BCCD8A5276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9">
                <a:extLst>
                  <a:ext uri="{FF2B5EF4-FFF2-40B4-BE49-F238E27FC236}">
                    <a16:creationId xmlns:a16="http://schemas.microsoft.com/office/drawing/2014/main" id="{8F5291DD-EAD8-41F2-BB72-B9EDE7BDA75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Freeform 60">
                <a:extLst>
                  <a:ext uri="{FF2B5EF4-FFF2-40B4-BE49-F238E27FC236}">
                    <a16:creationId xmlns:a16="http://schemas.microsoft.com/office/drawing/2014/main" id="{CA01CA51-A0F0-4123-A181-606F4BCFD2F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9" name="Freeform 61">
                <a:extLst>
                  <a:ext uri="{FF2B5EF4-FFF2-40B4-BE49-F238E27FC236}">
                    <a16:creationId xmlns:a16="http://schemas.microsoft.com/office/drawing/2014/main" id="{5BA4C97B-2056-43E4-9D9A-67009432F6D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0" name="Freeform 62">
                <a:extLst>
                  <a:ext uri="{FF2B5EF4-FFF2-40B4-BE49-F238E27FC236}">
                    <a16:creationId xmlns:a16="http://schemas.microsoft.com/office/drawing/2014/main" id="{E52BD182-86DA-49B0-9167-8177672C9345}"/>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71">
                <a:extLst>
                  <a:ext uri="{FF2B5EF4-FFF2-40B4-BE49-F238E27FC236}">
                    <a16:creationId xmlns:a16="http://schemas.microsoft.com/office/drawing/2014/main" id="{08B08269-E878-4860-AA75-203F4271110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3537403262"/>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5716</TotalTime>
  <Words>3067</Words>
  <Application>Microsoft Office PowerPoint</Application>
  <PresentationFormat>宽屏</PresentationFormat>
  <Paragraphs>334</Paragraphs>
  <Slides>19</Slides>
  <Notes>19</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19</vt:i4>
      </vt:variant>
    </vt:vector>
  </HeadingPairs>
  <TitlesOfParts>
    <vt:vector size="30" baseType="lpstr">
      <vt:lpstr>等线</vt:lpstr>
      <vt:lpstr>经典圆体简</vt:lpstr>
      <vt:lpstr>宋体</vt:lpstr>
      <vt:lpstr>Microsoft YaHei</vt:lpstr>
      <vt:lpstr>Microsoft YaHei</vt:lpstr>
      <vt:lpstr>Arial</vt:lpstr>
      <vt:lpstr>Times New Roman</vt:lpstr>
      <vt:lpstr>Wingdings</vt:lpstr>
      <vt:lpstr>自定义设计方案</vt:lpstr>
      <vt:lpstr>1_自定义设计方案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田 振宇</dc:creator>
  <cp:keywords>51PPT模板网</cp:keywords>
  <cp:lastModifiedBy>赵峰</cp:lastModifiedBy>
  <cp:revision>344</cp:revision>
  <dcterms:created xsi:type="dcterms:W3CDTF">2018-12-09T14:29:24Z</dcterms:created>
  <dcterms:modified xsi:type="dcterms:W3CDTF">2023-08-09T07:35:09Z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